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2918400" cy="24688800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6900" kern="1200">
        <a:solidFill>
          <a:schemeClr val="tx1"/>
        </a:solidFill>
        <a:latin typeface="Arial" charset="0"/>
        <a:ea typeface="+mn-ea"/>
        <a:cs typeface="+mn-cs"/>
      </a:defRPr>
    </a:lvl1pPr>
    <a:lvl2pPr marL="313006" algn="l" rtl="0" fontAlgn="base">
      <a:spcBef>
        <a:spcPct val="0"/>
      </a:spcBef>
      <a:spcAft>
        <a:spcPct val="0"/>
      </a:spcAft>
      <a:defRPr sz="6900" kern="1200">
        <a:solidFill>
          <a:schemeClr val="tx1"/>
        </a:solidFill>
        <a:latin typeface="Arial" charset="0"/>
        <a:ea typeface="+mn-ea"/>
        <a:cs typeface="+mn-cs"/>
      </a:defRPr>
    </a:lvl2pPr>
    <a:lvl3pPr marL="626011" algn="l" rtl="0" fontAlgn="base">
      <a:spcBef>
        <a:spcPct val="0"/>
      </a:spcBef>
      <a:spcAft>
        <a:spcPct val="0"/>
      </a:spcAft>
      <a:defRPr sz="6900" kern="1200">
        <a:solidFill>
          <a:schemeClr val="tx1"/>
        </a:solidFill>
        <a:latin typeface="Arial" charset="0"/>
        <a:ea typeface="+mn-ea"/>
        <a:cs typeface="+mn-cs"/>
      </a:defRPr>
    </a:lvl3pPr>
    <a:lvl4pPr marL="939016" algn="l" rtl="0" fontAlgn="base">
      <a:spcBef>
        <a:spcPct val="0"/>
      </a:spcBef>
      <a:spcAft>
        <a:spcPct val="0"/>
      </a:spcAft>
      <a:defRPr sz="6900" kern="1200">
        <a:solidFill>
          <a:schemeClr val="tx1"/>
        </a:solidFill>
        <a:latin typeface="Arial" charset="0"/>
        <a:ea typeface="+mn-ea"/>
        <a:cs typeface="+mn-cs"/>
      </a:defRPr>
    </a:lvl4pPr>
    <a:lvl5pPr marL="1252022" algn="l" rtl="0" fontAlgn="base">
      <a:spcBef>
        <a:spcPct val="0"/>
      </a:spcBef>
      <a:spcAft>
        <a:spcPct val="0"/>
      </a:spcAft>
      <a:defRPr sz="6900" kern="1200">
        <a:solidFill>
          <a:schemeClr val="tx1"/>
        </a:solidFill>
        <a:latin typeface="Arial" charset="0"/>
        <a:ea typeface="+mn-ea"/>
        <a:cs typeface="+mn-cs"/>
      </a:defRPr>
    </a:lvl5pPr>
    <a:lvl6pPr marL="1565027" algn="l" defTabSz="626011" rtl="0" eaLnBrk="1" latinLnBrk="0" hangingPunct="1">
      <a:defRPr sz="6900" kern="1200">
        <a:solidFill>
          <a:schemeClr val="tx1"/>
        </a:solidFill>
        <a:latin typeface="Arial" charset="0"/>
        <a:ea typeface="+mn-ea"/>
        <a:cs typeface="+mn-cs"/>
      </a:defRPr>
    </a:lvl6pPr>
    <a:lvl7pPr marL="1878033" algn="l" defTabSz="626011" rtl="0" eaLnBrk="1" latinLnBrk="0" hangingPunct="1">
      <a:defRPr sz="6900" kern="1200">
        <a:solidFill>
          <a:schemeClr val="tx1"/>
        </a:solidFill>
        <a:latin typeface="Arial" charset="0"/>
        <a:ea typeface="+mn-ea"/>
        <a:cs typeface="+mn-cs"/>
      </a:defRPr>
    </a:lvl7pPr>
    <a:lvl8pPr marL="2191038" algn="l" defTabSz="626011" rtl="0" eaLnBrk="1" latinLnBrk="0" hangingPunct="1">
      <a:defRPr sz="6900" kern="1200">
        <a:solidFill>
          <a:schemeClr val="tx1"/>
        </a:solidFill>
        <a:latin typeface="Arial" charset="0"/>
        <a:ea typeface="+mn-ea"/>
        <a:cs typeface="+mn-cs"/>
      </a:defRPr>
    </a:lvl8pPr>
    <a:lvl9pPr marL="2504044" algn="l" defTabSz="626011" rtl="0" eaLnBrk="1" latinLnBrk="0" hangingPunct="1">
      <a:defRPr sz="69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2F918C"/>
    <a:srgbClr val="86CCE2"/>
    <a:srgbClr val="65D9E5"/>
    <a:srgbClr val="74C6D6"/>
    <a:srgbClr val="BAEA6C"/>
    <a:srgbClr val="C6C6B2"/>
    <a:srgbClr val="C4AC1E"/>
    <a:srgbClr val="6FB2DB"/>
    <a:srgbClr val="F592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19" autoAdjust="0"/>
    <p:restoredTop sz="99756" autoAdjust="0"/>
  </p:normalViewPr>
  <p:slideViewPr>
    <p:cSldViewPr>
      <p:cViewPr>
        <p:scale>
          <a:sx n="28" d="100"/>
          <a:sy n="28" d="100"/>
        </p:scale>
        <p:origin x="-672" y="-384"/>
      </p:cViewPr>
      <p:guideLst>
        <p:guide orient="horz" pos="7776"/>
        <p:guide pos="10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BC7A6BA-5CC4-43B3-B5DB-C3AE38B704C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7868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1pPr>
    <a:lvl2pPr marL="313006" algn="l" rtl="0" fontAlgn="base">
      <a:spcBef>
        <a:spcPct val="3000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2pPr>
    <a:lvl3pPr marL="626011" algn="l" rtl="0" fontAlgn="base">
      <a:spcBef>
        <a:spcPct val="3000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3pPr>
    <a:lvl4pPr marL="939016" algn="l" rtl="0" fontAlgn="base">
      <a:spcBef>
        <a:spcPct val="3000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4pPr>
    <a:lvl5pPr marL="1252022" algn="l" rtl="0" fontAlgn="base">
      <a:spcBef>
        <a:spcPct val="3000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5pPr>
    <a:lvl6pPr marL="1565027" algn="l" defTabSz="626011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878033" algn="l" defTabSz="626011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191038" algn="l" defTabSz="626011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504044" algn="l" defTabSz="626011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51A2F1-E125-48F6-9FD9-AC632BD340EA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677" y="7669328"/>
            <a:ext cx="27981049" cy="529249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353" y="13990526"/>
            <a:ext cx="23043696" cy="6308952"/>
          </a:xfrm>
        </p:spPr>
        <p:txBody>
          <a:bodyPr/>
          <a:lstStyle>
            <a:lvl1pPr marL="0" indent="0" algn="ctr">
              <a:buNone/>
              <a:defRPr/>
            </a:lvl1pPr>
            <a:lvl2pPr marL="313006" indent="0" algn="ctr">
              <a:buNone/>
              <a:defRPr/>
            </a:lvl2pPr>
            <a:lvl3pPr marL="626011" indent="0" algn="ctr">
              <a:buNone/>
              <a:defRPr/>
            </a:lvl3pPr>
            <a:lvl4pPr marL="939016" indent="0" algn="ctr">
              <a:buNone/>
              <a:defRPr/>
            </a:lvl4pPr>
            <a:lvl5pPr marL="1252022" indent="0" algn="ctr">
              <a:buNone/>
              <a:defRPr/>
            </a:lvl5pPr>
            <a:lvl6pPr marL="1565027" indent="0" algn="ctr">
              <a:buNone/>
              <a:defRPr/>
            </a:lvl6pPr>
            <a:lvl7pPr marL="1878033" indent="0" algn="ctr">
              <a:buNone/>
              <a:defRPr/>
            </a:lvl7pPr>
            <a:lvl8pPr marL="2191038" indent="0" algn="ctr">
              <a:buNone/>
              <a:defRPr/>
            </a:lvl8pPr>
            <a:lvl9pPr marL="250404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61857D-F22D-484D-BB6D-E32DAFACC6BD}" type="slidenum">
              <a:rPr lang="zh-CN" altLang="en-US"/>
              <a:pPr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F40C9F-F19F-421E-9199-83DB731C2176}" type="slidenum">
              <a:rPr lang="zh-CN" altLang="en-US"/>
              <a:pPr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866249" y="988902"/>
            <a:ext cx="7407049" cy="2106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5104" y="988902"/>
            <a:ext cx="22123174" cy="210648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706DDD-388F-43AB-B945-B16C57483B9D}" type="slidenum">
              <a:rPr lang="zh-CN" altLang="en-US"/>
              <a:pPr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1E57F9-52D6-47E5-90DC-71AB6B691388}" type="slidenum">
              <a:rPr lang="zh-CN" altLang="en-US"/>
              <a:pPr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6" y="15865249"/>
            <a:ext cx="27981049" cy="4902654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6" y="10464573"/>
            <a:ext cx="27981049" cy="5400675"/>
          </a:xfrm>
        </p:spPr>
        <p:txBody>
          <a:bodyPr anchor="b"/>
          <a:lstStyle>
            <a:lvl1pPr marL="0" indent="0">
              <a:buNone/>
              <a:defRPr sz="1400"/>
            </a:lvl1pPr>
            <a:lvl2pPr marL="313006" indent="0">
              <a:buNone/>
              <a:defRPr sz="1300"/>
            </a:lvl2pPr>
            <a:lvl3pPr marL="626011" indent="0">
              <a:buNone/>
              <a:defRPr sz="1100"/>
            </a:lvl3pPr>
            <a:lvl4pPr marL="939016" indent="0">
              <a:buNone/>
              <a:defRPr sz="1000"/>
            </a:lvl4pPr>
            <a:lvl5pPr marL="1252022" indent="0">
              <a:buNone/>
              <a:defRPr sz="1000"/>
            </a:lvl5pPr>
            <a:lvl6pPr marL="1565027" indent="0">
              <a:buNone/>
              <a:defRPr sz="1000"/>
            </a:lvl6pPr>
            <a:lvl7pPr marL="1878033" indent="0">
              <a:buNone/>
              <a:defRPr sz="1000"/>
            </a:lvl7pPr>
            <a:lvl8pPr marL="2191038" indent="0">
              <a:buNone/>
              <a:defRPr sz="1000"/>
            </a:lvl8pPr>
            <a:lvl9pPr marL="250404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DD2C27-C632-4404-B7FF-A5C08D44AEA8}" type="slidenum">
              <a:rPr lang="zh-CN" altLang="en-US"/>
              <a:pPr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5104" y="5760927"/>
            <a:ext cx="14765111" cy="16292852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508186" y="5760927"/>
            <a:ext cx="14765111" cy="16292852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FC1C56-A356-4779-97CE-D8D6A703EBD4}" type="slidenum">
              <a:rPr lang="zh-CN" altLang="en-US"/>
              <a:pPr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126" y="988900"/>
            <a:ext cx="29626151" cy="4114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6126" y="5526202"/>
            <a:ext cx="14544676" cy="2303349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13006" indent="0">
              <a:buNone/>
              <a:defRPr sz="1400" b="1"/>
            </a:lvl2pPr>
            <a:lvl3pPr marL="626011" indent="0">
              <a:buNone/>
              <a:defRPr sz="1300" b="1"/>
            </a:lvl3pPr>
            <a:lvl4pPr marL="939016" indent="0">
              <a:buNone/>
              <a:defRPr sz="1100" b="1"/>
            </a:lvl4pPr>
            <a:lvl5pPr marL="1252022" indent="0">
              <a:buNone/>
              <a:defRPr sz="1100" b="1"/>
            </a:lvl5pPr>
            <a:lvl6pPr marL="1565027" indent="0">
              <a:buNone/>
              <a:defRPr sz="1100" b="1"/>
            </a:lvl6pPr>
            <a:lvl7pPr marL="1878033" indent="0">
              <a:buNone/>
              <a:defRPr sz="1100" b="1"/>
            </a:lvl7pPr>
            <a:lvl8pPr marL="2191038" indent="0">
              <a:buNone/>
              <a:defRPr sz="1100" b="1"/>
            </a:lvl8pPr>
            <a:lvl9pPr marL="2504044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6126" y="7829551"/>
            <a:ext cx="14544676" cy="1422422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499" y="5526202"/>
            <a:ext cx="14549778" cy="2303349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13006" indent="0">
              <a:buNone/>
              <a:defRPr sz="1400" b="1"/>
            </a:lvl2pPr>
            <a:lvl3pPr marL="626011" indent="0">
              <a:buNone/>
              <a:defRPr sz="1300" b="1"/>
            </a:lvl3pPr>
            <a:lvl4pPr marL="939016" indent="0">
              <a:buNone/>
              <a:defRPr sz="1100" b="1"/>
            </a:lvl4pPr>
            <a:lvl5pPr marL="1252022" indent="0">
              <a:buNone/>
              <a:defRPr sz="1100" b="1"/>
            </a:lvl5pPr>
            <a:lvl6pPr marL="1565027" indent="0">
              <a:buNone/>
              <a:defRPr sz="1100" b="1"/>
            </a:lvl6pPr>
            <a:lvl7pPr marL="1878033" indent="0">
              <a:buNone/>
              <a:defRPr sz="1100" b="1"/>
            </a:lvl7pPr>
            <a:lvl8pPr marL="2191038" indent="0">
              <a:buNone/>
              <a:defRPr sz="1100" b="1"/>
            </a:lvl8pPr>
            <a:lvl9pPr marL="2504044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499" y="7829551"/>
            <a:ext cx="14549778" cy="1422422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DC95B-A08A-4BDF-93E4-AD8CA188121D}" type="slidenum">
              <a:rPr lang="zh-CN" altLang="en-US"/>
              <a:pPr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854A36-B6B3-4472-BA45-5D2CD06F4A98}" type="slidenum">
              <a:rPr lang="zh-CN" altLang="en-US"/>
              <a:pPr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E5198B-50EE-4A79-B14F-F4E3E4B847B6}" type="slidenum">
              <a:rPr lang="zh-CN" altLang="en-US"/>
              <a:pPr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125" y="982777"/>
            <a:ext cx="10829926" cy="4183176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9977" y="982777"/>
            <a:ext cx="18402300" cy="21071001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6125" y="5165952"/>
            <a:ext cx="10829926" cy="16887825"/>
          </a:xfrm>
        </p:spPr>
        <p:txBody>
          <a:bodyPr/>
          <a:lstStyle>
            <a:lvl1pPr marL="0" indent="0">
              <a:buNone/>
              <a:defRPr sz="1000"/>
            </a:lvl1pPr>
            <a:lvl2pPr marL="313006" indent="0">
              <a:buNone/>
              <a:defRPr sz="800"/>
            </a:lvl2pPr>
            <a:lvl3pPr marL="626011" indent="0">
              <a:buNone/>
              <a:defRPr sz="700"/>
            </a:lvl3pPr>
            <a:lvl4pPr marL="939016" indent="0">
              <a:buNone/>
              <a:defRPr sz="600"/>
            </a:lvl4pPr>
            <a:lvl5pPr marL="1252022" indent="0">
              <a:buNone/>
              <a:defRPr sz="600"/>
            </a:lvl5pPr>
            <a:lvl6pPr marL="1565027" indent="0">
              <a:buNone/>
              <a:defRPr sz="600"/>
            </a:lvl6pPr>
            <a:lvl7pPr marL="1878033" indent="0">
              <a:buNone/>
              <a:defRPr sz="600"/>
            </a:lvl7pPr>
            <a:lvl8pPr marL="2191038" indent="0">
              <a:buNone/>
              <a:defRPr sz="600"/>
            </a:lvl8pPr>
            <a:lvl9pPr marL="2504044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7E5383-6AAD-43D4-9229-660384D42C86}" type="slidenum">
              <a:rPr lang="zh-CN" altLang="en-US"/>
              <a:pPr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828" y="17281753"/>
            <a:ext cx="19751449" cy="2041072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1828" y="2206400"/>
            <a:ext cx="19751449" cy="14813076"/>
          </a:xfrm>
        </p:spPr>
        <p:txBody>
          <a:bodyPr/>
          <a:lstStyle>
            <a:lvl1pPr marL="0" indent="0">
              <a:buNone/>
              <a:defRPr sz="2200"/>
            </a:lvl1pPr>
            <a:lvl2pPr marL="313006" indent="0">
              <a:buNone/>
              <a:defRPr sz="1900"/>
            </a:lvl2pPr>
            <a:lvl3pPr marL="626011" indent="0">
              <a:buNone/>
              <a:defRPr sz="1600"/>
            </a:lvl3pPr>
            <a:lvl4pPr marL="939016" indent="0">
              <a:buNone/>
              <a:defRPr sz="1400"/>
            </a:lvl4pPr>
            <a:lvl5pPr marL="1252022" indent="0">
              <a:buNone/>
              <a:defRPr sz="1400"/>
            </a:lvl5pPr>
            <a:lvl6pPr marL="1565027" indent="0">
              <a:buNone/>
              <a:defRPr sz="1400"/>
            </a:lvl6pPr>
            <a:lvl7pPr marL="1878033" indent="0">
              <a:buNone/>
              <a:defRPr sz="1400"/>
            </a:lvl7pPr>
            <a:lvl8pPr marL="2191038" indent="0">
              <a:buNone/>
              <a:defRPr sz="1400"/>
            </a:lvl8pPr>
            <a:lvl9pPr marL="2504044" indent="0">
              <a:buNone/>
              <a:defRPr sz="14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1828" y="19322825"/>
            <a:ext cx="19751449" cy="2897301"/>
          </a:xfrm>
        </p:spPr>
        <p:txBody>
          <a:bodyPr/>
          <a:lstStyle>
            <a:lvl1pPr marL="0" indent="0">
              <a:buNone/>
              <a:defRPr sz="1000"/>
            </a:lvl1pPr>
            <a:lvl2pPr marL="313006" indent="0">
              <a:buNone/>
              <a:defRPr sz="800"/>
            </a:lvl2pPr>
            <a:lvl3pPr marL="626011" indent="0">
              <a:buNone/>
              <a:defRPr sz="700"/>
            </a:lvl3pPr>
            <a:lvl4pPr marL="939016" indent="0">
              <a:buNone/>
              <a:defRPr sz="600"/>
            </a:lvl4pPr>
            <a:lvl5pPr marL="1252022" indent="0">
              <a:buNone/>
              <a:defRPr sz="600"/>
            </a:lvl5pPr>
            <a:lvl6pPr marL="1565027" indent="0">
              <a:buNone/>
              <a:defRPr sz="600"/>
            </a:lvl6pPr>
            <a:lvl7pPr marL="1878033" indent="0">
              <a:buNone/>
              <a:defRPr sz="600"/>
            </a:lvl7pPr>
            <a:lvl8pPr marL="2191038" indent="0">
              <a:buNone/>
              <a:defRPr sz="600"/>
            </a:lvl8pPr>
            <a:lvl9pPr marL="2504044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4CA26-254F-4FD2-8FE7-16677F7E1355}" type="slidenum">
              <a:rPr lang="zh-CN" altLang="en-US"/>
              <a:pPr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45104" y="988900"/>
            <a:ext cx="2962819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0558" tIns="175280" rIns="350558" bIns="1752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45104" y="5760927"/>
            <a:ext cx="29628193" cy="16292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0558" tIns="175280" rIns="350558" bIns="1752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45104" y="22482402"/>
            <a:ext cx="7682593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0558" tIns="175280" rIns="350558" bIns="175280" numCol="1" anchor="t" anchorCtr="0" compatLnSpc="1">
            <a:prstTxWarp prst="textNoShape">
              <a:avLst/>
            </a:prstTxWarp>
          </a:bodyPr>
          <a:lstStyle>
            <a:lvl1pPr defTabSz="3505010">
              <a:defRPr sz="5400">
                <a:ea typeface="宋体" pitchFamily="2" charset="-122"/>
              </a:defRPr>
            </a:lvl1pPr>
          </a:lstStyle>
          <a:p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46304" y="22482402"/>
            <a:ext cx="10425793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0558" tIns="175280" rIns="350558" bIns="175280" numCol="1" anchor="t" anchorCtr="0" compatLnSpc="1">
            <a:prstTxWarp prst="textNoShape">
              <a:avLst/>
            </a:prstTxWarp>
          </a:bodyPr>
          <a:lstStyle>
            <a:lvl1pPr algn="ctr" defTabSz="3505010">
              <a:defRPr sz="5400">
                <a:ea typeface="宋体" pitchFamily="2" charset="-122"/>
              </a:defRPr>
            </a:lvl1pPr>
          </a:lstStyle>
          <a:p>
            <a:endParaRPr lang="en-US" altLang="zh-CN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590704" y="22482402"/>
            <a:ext cx="7682593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0558" tIns="175280" rIns="350558" bIns="175280" numCol="1" anchor="t" anchorCtr="0" compatLnSpc="1">
            <a:prstTxWarp prst="textNoShape">
              <a:avLst/>
            </a:prstTxWarp>
          </a:bodyPr>
          <a:lstStyle>
            <a:lvl1pPr algn="r" defTabSz="3505010">
              <a:defRPr sz="5400">
                <a:ea typeface="宋体" pitchFamily="2" charset="-122"/>
              </a:defRPr>
            </a:lvl1pPr>
          </a:lstStyle>
          <a:p>
            <a:fld id="{0F6D8D09-94A2-4C93-A927-F5188561BF5A}" type="slidenum">
              <a:rPr lang="zh-CN" altLang="en-US"/>
              <a:pPr/>
              <a:t>‹#›</a:t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505010" rtl="0" fontAlgn="base">
        <a:spcBef>
          <a:spcPct val="0"/>
        </a:spcBef>
        <a:spcAft>
          <a:spcPct val="0"/>
        </a:spcAft>
        <a:defRPr sz="16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505010" rtl="0" fontAlgn="base">
        <a:spcBef>
          <a:spcPct val="0"/>
        </a:spcBef>
        <a:spcAft>
          <a:spcPct val="0"/>
        </a:spcAft>
        <a:defRPr sz="16900">
          <a:solidFill>
            <a:schemeClr val="tx2"/>
          </a:solidFill>
          <a:latin typeface="Arial" charset="0"/>
        </a:defRPr>
      </a:lvl2pPr>
      <a:lvl3pPr algn="ctr" defTabSz="3505010" rtl="0" fontAlgn="base">
        <a:spcBef>
          <a:spcPct val="0"/>
        </a:spcBef>
        <a:spcAft>
          <a:spcPct val="0"/>
        </a:spcAft>
        <a:defRPr sz="16900">
          <a:solidFill>
            <a:schemeClr val="tx2"/>
          </a:solidFill>
          <a:latin typeface="Arial" charset="0"/>
        </a:defRPr>
      </a:lvl3pPr>
      <a:lvl4pPr algn="ctr" defTabSz="3505010" rtl="0" fontAlgn="base">
        <a:spcBef>
          <a:spcPct val="0"/>
        </a:spcBef>
        <a:spcAft>
          <a:spcPct val="0"/>
        </a:spcAft>
        <a:defRPr sz="16900">
          <a:solidFill>
            <a:schemeClr val="tx2"/>
          </a:solidFill>
          <a:latin typeface="Arial" charset="0"/>
        </a:defRPr>
      </a:lvl4pPr>
      <a:lvl5pPr algn="ctr" defTabSz="3505010" rtl="0" fontAlgn="base">
        <a:spcBef>
          <a:spcPct val="0"/>
        </a:spcBef>
        <a:spcAft>
          <a:spcPct val="0"/>
        </a:spcAft>
        <a:defRPr sz="16900">
          <a:solidFill>
            <a:schemeClr val="tx2"/>
          </a:solidFill>
          <a:latin typeface="Arial" charset="0"/>
        </a:defRPr>
      </a:lvl5pPr>
      <a:lvl6pPr marL="313006" algn="ctr" defTabSz="3505010" rtl="0" fontAlgn="base">
        <a:spcBef>
          <a:spcPct val="0"/>
        </a:spcBef>
        <a:spcAft>
          <a:spcPct val="0"/>
        </a:spcAft>
        <a:defRPr sz="16900">
          <a:solidFill>
            <a:schemeClr val="tx2"/>
          </a:solidFill>
          <a:latin typeface="Arial" charset="0"/>
        </a:defRPr>
      </a:lvl6pPr>
      <a:lvl7pPr marL="626011" algn="ctr" defTabSz="3505010" rtl="0" fontAlgn="base">
        <a:spcBef>
          <a:spcPct val="0"/>
        </a:spcBef>
        <a:spcAft>
          <a:spcPct val="0"/>
        </a:spcAft>
        <a:defRPr sz="16900">
          <a:solidFill>
            <a:schemeClr val="tx2"/>
          </a:solidFill>
          <a:latin typeface="Arial" charset="0"/>
        </a:defRPr>
      </a:lvl7pPr>
      <a:lvl8pPr marL="939016" algn="ctr" defTabSz="3505010" rtl="0" fontAlgn="base">
        <a:spcBef>
          <a:spcPct val="0"/>
        </a:spcBef>
        <a:spcAft>
          <a:spcPct val="0"/>
        </a:spcAft>
        <a:defRPr sz="16900">
          <a:solidFill>
            <a:schemeClr val="tx2"/>
          </a:solidFill>
          <a:latin typeface="Arial" charset="0"/>
        </a:defRPr>
      </a:lvl8pPr>
      <a:lvl9pPr marL="1252022" algn="ctr" defTabSz="3505010" rtl="0" fontAlgn="base">
        <a:spcBef>
          <a:spcPct val="0"/>
        </a:spcBef>
        <a:spcAft>
          <a:spcPct val="0"/>
        </a:spcAft>
        <a:defRPr sz="16900">
          <a:solidFill>
            <a:schemeClr val="tx2"/>
          </a:solidFill>
          <a:latin typeface="Arial" charset="0"/>
        </a:defRPr>
      </a:lvl9pPr>
    </p:titleStyle>
    <p:bodyStyle>
      <a:lvl1pPr marL="1313971" indent="-1313971" algn="l" defTabSz="3505010" rtl="0" fontAlgn="base">
        <a:spcBef>
          <a:spcPct val="20000"/>
        </a:spcBef>
        <a:spcAft>
          <a:spcPct val="0"/>
        </a:spcAft>
        <a:buChar char="•"/>
        <a:defRPr sz="12200">
          <a:solidFill>
            <a:schemeClr val="tx1"/>
          </a:solidFill>
          <a:latin typeface="+mn-lt"/>
          <a:ea typeface="+mn-ea"/>
          <a:cs typeface="+mn-cs"/>
        </a:defRPr>
      </a:lvl1pPr>
      <a:lvl2pPr marL="2848568" indent="-1095519" algn="l" defTabSz="3505010" rtl="0" fontAlgn="base">
        <a:spcBef>
          <a:spcPct val="20000"/>
        </a:spcBef>
        <a:spcAft>
          <a:spcPct val="0"/>
        </a:spcAft>
        <a:buChar char="–"/>
        <a:defRPr sz="10700">
          <a:solidFill>
            <a:schemeClr val="tx1"/>
          </a:solidFill>
          <a:latin typeface="+mn-lt"/>
        </a:defRPr>
      </a:lvl2pPr>
      <a:lvl3pPr marL="4382078" indent="-877067" algn="l" defTabSz="3505010" rtl="0" fontAlgn="base">
        <a:spcBef>
          <a:spcPct val="20000"/>
        </a:spcBef>
        <a:spcAft>
          <a:spcPct val="0"/>
        </a:spcAft>
        <a:buChar char="•"/>
        <a:defRPr sz="9300">
          <a:solidFill>
            <a:schemeClr val="tx1"/>
          </a:solidFill>
          <a:latin typeface="+mn-lt"/>
        </a:defRPr>
      </a:lvl3pPr>
      <a:lvl4pPr marL="6135125" indent="-875981" algn="l" defTabSz="3505010" rtl="0" fontAlgn="base">
        <a:spcBef>
          <a:spcPct val="20000"/>
        </a:spcBef>
        <a:spcAft>
          <a:spcPct val="0"/>
        </a:spcAft>
        <a:buChar char="–"/>
        <a:defRPr sz="7700">
          <a:solidFill>
            <a:schemeClr val="tx1"/>
          </a:solidFill>
          <a:latin typeface="+mn-lt"/>
        </a:defRPr>
      </a:lvl4pPr>
      <a:lvl5pPr marL="7887086" indent="-875981" algn="l" defTabSz="3505010" rtl="0" fontAlgn="base">
        <a:spcBef>
          <a:spcPct val="20000"/>
        </a:spcBef>
        <a:spcAft>
          <a:spcPct val="0"/>
        </a:spcAft>
        <a:buChar char="»"/>
        <a:defRPr sz="7700">
          <a:solidFill>
            <a:schemeClr val="tx1"/>
          </a:solidFill>
          <a:latin typeface="+mn-lt"/>
        </a:defRPr>
      </a:lvl5pPr>
      <a:lvl6pPr marL="8200092" indent="-875981" algn="l" defTabSz="3505010" rtl="0" fontAlgn="base">
        <a:spcBef>
          <a:spcPct val="20000"/>
        </a:spcBef>
        <a:spcAft>
          <a:spcPct val="0"/>
        </a:spcAft>
        <a:buChar char="»"/>
        <a:defRPr sz="7700">
          <a:solidFill>
            <a:schemeClr val="tx1"/>
          </a:solidFill>
          <a:latin typeface="+mn-lt"/>
        </a:defRPr>
      </a:lvl6pPr>
      <a:lvl7pPr marL="8513097" indent="-875981" algn="l" defTabSz="3505010" rtl="0" fontAlgn="base">
        <a:spcBef>
          <a:spcPct val="20000"/>
        </a:spcBef>
        <a:spcAft>
          <a:spcPct val="0"/>
        </a:spcAft>
        <a:buChar char="»"/>
        <a:defRPr sz="7700">
          <a:solidFill>
            <a:schemeClr val="tx1"/>
          </a:solidFill>
          <a:latin typeface="+mn-lt"/>
        </a:defRPr>
      </a:lvl7pPr>
      <a:lvl8pPr marL="8826102" indent="-875981" algn="l" defTabSz="3505010" rtl="0" fontAlgn="base">
        <a:spcBef>
          <a:spcPct val="20000"/>
        </a:spcBef>
        <a:spcAft>
          <a:spcPct val="0"/>
        </a:spcAft>
        <a:buChar char="»"/>
        <a:defRPr sz="7700">
          <a:solidFill>
            <a:schemeClr val="tx1"/>
          </a:solidFill>
          <a:latin typeface="+mn-lt"/>
        </a:defRPr>
      </a:lvl8pPr>
      <a:lvl9pPr marL="9139108" indent="-875981" algn="l" defTabSz="3505010" rtl="0" fontAlgn="base">
        <a:spcBef>
          <a:spcPct val="20000"/>
        </a:spcBef>
        <a:spcAft>
          <a:spcPct val="0"/>
        </a:spcAft>
        <a:buChar char="»"/>
        <a:defRPr sz="7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2601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13006" algn="l" defTabSz="62601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26011" algn="l" defTabSz="62601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39016" algn="l" defTabSz="62601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52022" algn="l" defTabSz="62601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65027" algn="l" defTabSz="62601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878033" algn="l" defTabSz="62601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191038" algn="l" defTabSz="62601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04044" algn="l" defTabSz="62601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4612542"/>
            <a:ext cx="32918400" cy="20076258"/>
          </a:xfrm>
          <a:prstGeom prst="rect">
            <a:avLst/>
          </a:prstGeom>
          <a:solidFill>
            <a:srgbClr val="C6C6B2">
              <a:alpha val="8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368300">
              <a:schemeClr val="bg1">
                <a:alpha val="7000"/>
              </a:schemeClr>
            </a:glow>
            <a:outerShdw blurRad="50800" dist="50800" dir="5400000" algn="ctr" rotWithShape="0">
              <a:srgbClr val="C6C6B2"/>
            </a:outerShdw>
            <a:softEdge rad="812800"/>
          </a:effectLst>
        </p:spPr>
        <p:txBody>
          <a:bodyPr vert="horz" wrap="square" lIns="82296" tIns="41148" rIns="82296" bIns="41148" numCol="1" spcCol="0" rtlCol="0" anchor="t" anchorCtr="0" compatLnSpc="1">
            <a:prstTxWarp prst="textNoShape">
              <a:avLst/>
            </a:prstTxWarp>
          </a:bodyPr>
          <a:lstStyle/>
          <a:p>
            <a:pPr defTabSz="4607719"/>
            <a:endParaRPr lang="en-US" sz="9100"/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4113549" y="483765"/>
            <a:ext cx="24287643" cy="3587396"/>
          </a:xfrm>
          <a:prstGeom prst="rect">
            <a:avLst/>
          </a:prstGeom>
          <a:solidFill>
            <a:srgbClr val="86CCE2"/>
          </a:solidFill>
          <a:ln w="76200">
            <a:solidFill>
              <a:schemeClr val="tx1"/>
            </a:solidFill>
            <a:miter lim="800000"/>
            <a:headEnd/>
            <a:tailEnd/>
          </a:ln>
          <a:effectLst>
            <a:outerShdw blurRad="292100" dist="165100" dir="2580000" algn="tl" rotWithShape="0">
              <a:prstClr val="black">
                <a:alpha val="40000"/>
              </a:prstClr>
            </a:outerShdw>
          </a:effectLst>
        </p:spPr>
        <p:txBody>
          <a:bodyPr wrap="square" lIns="67415" tIns="33708" rIns="67415" bIns="33708">
            <a:noAutofit/>
          </a:bodyPr>
          <a:lstStyle/>
          <a:p>
            <a:pPr algn="ctr" defTabSz="3505010">
              <a:spcBef>
                <a:spcPts val="0"/>
              </a:spcBef>
              <a:spcAft>
                <a:spcPts val="410"/>
              </a:spcAft>
            </a:pPr>
            <a:r>
              <a:rPr lang="en-US" altLang="zh-CN" sz="7200" b="1" dirty="0" smtClean="0">
                <a:latin typeface="Calibri" pitchFamily="34" charset="0"/>
                <a:ea typeface="宋体" pitchFamily="2" charset="-122"/>
                <a:cs typeface="Calibri" pitchFamily="34" charset="0"/>
              </a:rPr>
              <a:t>3D </a:t>
            </a:r>
            <a:r>
              <a:rPr lang="en-US" altLang="zh-CN" sz="7200" b="1" dirty="0" smtClean="0">
                <a:latin typeface="Calibri" pitchFamily="34" charset="0"/>
                <a:ea typeface="宋体" pitchFamily="2" charset="-122"/>
                <a:cs typeface="Calibri" pitchFamily="34" charset="0"/>
              </a:rPr>
              <a:t>Sketch-based </a:t>
            </a:r>
            <a:r>
              <a:rPr lang="en-US" altLang="zh-CN" sz="7200" b="1" dirty="0">
                <a:latin typeface="Calibri" pitchFamily="34" charset="0"/>
                <a:ea typeface="宋体" pitchFamily="2" charset="-122"/>
                <a:cs typeface="Calibri" pitchFamily="34" charset="0"/>
              </a:rPr>
              <a:t>3D Model Retrieval With </a:t>
            </a:r>
            <a:r>
              <a:rPr lang="en-US" altLang="zh-CN" sz="7200" b="1" dirty="0" err="1" smtClean="0">
                <a:latin typeface="Calibri" pitchFamily="34" charset="0"/>
                <a:ea typeface="宋体" pitchFamily="2" charset="-122"/>
                <a:cs typeface="Calibri" pitchFamily="34" charset="0"/>
              </a:rPr>
              <a:t>Kinect</a:t>
            </a:r>
            <a:endParaRPr lang="en-US" altLang="zh-CN" sz="7200" b="1" dirty="0" smtClean="0">
              <a:latin typeface="Calibri" pitchFamily="34" charset="0"/>
              <a:ea typeface="宋体" pitchFamily="2" charset="-122"/>
              <a:cs typeface="Calibri" pitchFamily="34" charset="0"/>
            </a:endParaRPr>
          </a:p>
          <a:p>
            <a:pPr algn="ctr" defTabSz="3505010">
              <a:spcBef>
                <a:spcPts val="0"/>
              </a:spcBef>
              <a:spcAft>
                <a:spcPts val="410"/>
              </a:spcAft>
            </a:pPr>
            <a:r>
              <a:rPr lang="en-US" sz="4800" b="1" i="1" dirty="0" err="1" smtClean="0">
                <a:latin typeface="Calibri" pitchFamily="34" charset="0"/>
                <a:cs typeface="Calibri" pitchFamily="34" charset="0"/>
              </a:rPr>
              <a:t>Natacha</a:t>
            </a:r>
            <a:r>
              <a:rPr lang="en-US" sz="4800" b="1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4800" b="1" i="1" dirty="0">
                <a:latin typeface="Calibri" pitchFamily="34" charset="0"/>
                <a:cs typeface="Calibri" pitchFamily="34" charset="0"/>
              </a:rPr>
              <a:t>Feola</a:t>
            </a:r>
            <a:r>
              <a:rPr lang="en-US" sz="4800" b="1" i="1" baseline="30000" dirty="0">
                <a:latin typeface="Calibri" pitchFamily="34" charset="0"/>
                <a:cs typeface="Calibri" pitchFamily="34" charset="0"/>
              </a:rPr>
              <a:t>1</a:t>
            </a:r>
            <a:r>
              <a:rPr lang="en-US" sz="4800" b="1" i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4800" b="1" i="1" dirty="0" err="1">
                <a:latin typeface="Calibri" pitchFamily="34" charset="0"/>
                <a:cs typeface="Calibri" pitchFamily="34" charset="0"/>
              </a:rPr>
              <a:t>Azeem</a:t>
            </a:r>
            <a:r>
              <a:rPr lang="en-US" sz="4800" b="1" i="1" dirty="0">
                <a:latin typeface="Calibri" pitchFamily="34" charset="0"/>
                <a:cs typeface="Calibri" pitchFamily="34" charset="0"/>
              </a:rPr>
              <a:t> Ghumman</a:t>
            </a:r>
            <a:r>
              <a:rPr lang="en-US" sz="4800" b="1" i="1" baseline="30000" dirty="0">
                <a:latin typeface="Calibri" pitchFamily="34" charset="0"/>
                <a:cs typeface="Calibri" pitchFamily="34" charset="0"/>
              </a:rPr>
              <a:t>2</a:t>
            </a:r>
            <a:r>
              <a:rPr lang="en-US" sz="4800" b="1" i="1" dirty="0">
                <a:latin typeface="Calibri" pitchFamily="34" charset="0"/>
                <a:cs typeface="Calibri" pitchFamily="34" charset="0"/>
              </a:rPr>
              <a:t>, Scott Forster</a:t>
            </a:r>
            <a:r>
              <a:rPr lang="en-US" sz="4800" b="1" i="1" baseline="30000" dirty="0">
                <a:latin typeface="Calibri" pitchFamily="34" charset="0"/>
                <a:cs typeface="Calibri" pitchFamily="34" charset="0"/>
              </a:rPr>
              <a:t>3</a:t>
            </a:r>
            <a:r>
              <a:rPr lang="en-US" sz="4800" b="1" i="1" dirty="0">
                <a:latin typeface="Calibri" pitchFamily="34" charset="0"/>
                <a:cs typeface="Calibri" pitchFamily="34" charset="0"/>
              </a:rPr>
              <a:t>, Dr. </a:t>
            </a:r>
            <a:r>
              <a:rPr lang="en-US" sz="4800" b="1" i="1" dirty="0" err="1">
                <a:latin typeface="Calibri" pitchFamily="34" charset="0"/>
                <a:cs typeface="Calibri" pitchFamily="34" charset="0"/>
              </a:rPr>
              <a:t>Yijuan</a:t>
            </a:r>
            <a:r>
              <a:rPr lang="en-US" sz="4800" b="1" i="1" dirty="0">
                <a:latin typeface="Calibri" pitchFamily="34" charset="0"/>
                <a:cs typeface="Calibri" pitchFamily="34" charset="0"/>
              </a:rPr>
              <a:t> Lu</a:t>
            </a:r>
            <a:r>
              <a:rPr lang="en-US" sz="4800" b="1" i="1" baseline="30000" dirty="0">
                <a:latin typeface="Calibri" pitchFamily="34" charset="0"/>
                <a:cs typeface="Calibri" pitchFamily="34" charset="0"/>
              </a:rPr>
              <a:t>4</a:t>
            </a:r>
          </a:p>
          <a:p>
            <a:pPr lvl="0" algn="ctr"/>
            <a:r>
              <a:rPr lang="en-US" sz="2400" baseline="30000" dirty="0">
                <a:latin typeface="Calibri" pitchFamily="34" charset="0"/>
                <a:cs typeface="Calibri" pitchFamily="34" charset="0"/>
              </a:rPr>
              <a:t>1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Department of Computer Science, University of Kentucky, KY, USA </a:t>
            </a:r>
          </a:p>
          <a:p>
            <a:pPr lvl="0" algn="ctr"/>
            <a:r>
              <a:rPr lang="en-US" sz="2400" baseline="30000" dirty="0">
                <a:latin typeface="Calibri" pitchFamily="34" charset="0"/>
                <a:cs typeface="Calibri" pitchFamily="34" charset="0"/>
              </a:rPr>
              <a:t>2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Department of Electronics Engineering,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Ghulam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Ishaq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Khan Institute (GIKI), Pakistan</a:t>
            </a:r>
          </a:p>
          <a:p>
            <a:pPr lvl="0" algn="ctr"/>
            <a:r>
              <a:rPr lang="en-US" sz="2400" baseline="30000" dirty="0">
                <a:latin typeface="Calibri" pitchFamily="34" charset="0"/>
                <a:cs typeface="Calibri" pitchFamily="34" charset="0"/>
              </a:rPr>
              <a:t>3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Department of Computer Engineering, University of Maryland, Baltimore County (UMBC), MD, USA</a:t>
            </a:r>
          </a:p>
          <a:p>
            <a:pPr lvl="0" algn="ctr"/>
            <a:r>
              <a:rPr lang="en-US" sz="2400" baseline="30000" dirty="0">
                <a:latin typeface="Calibri" pitchFamily="34" charset="0"/>
                <a:cs typeface="Calibri" pitchFamily="34" charset="0"/>
              </a:rPr>
              <a:t>4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Department of Computer Science, Texas State University, TX, USA </a:t>
            </a:r>
          </a:p>
        </p:txBody>
      </p:sp>
      <p:sp>
        <p:nvSpPr>
          <p:cNvPr id="2139" name="Text Box 91"/>
          <p:cNvSpPr txBox="1">
            <a:spLocks noChangeArrowheads="1"/>
          </p:cNvSpPr>
          <p:nvPr/>
        </p:nvSpPr>
        <p:spPr bwMode="auto">
          <a:xfrm>
            <a:off x="377840" y="4771183"/>
            <a:ext cx="7530212" cy="1125649"/>
          </a:xfrm>
          <a:prstGeom prst="rect">
            <a:avLst/>
          </a:prstGeom>
          <a:solidFill>
            <a:srgbClr val="BAEA6C"/>
          </a:solidFill>
          <a:ln w="76200">
            <a:solidFill>
              <a:schemeClr val="tx1"/>
            </a:solidFill>
            <a:miter lim="800000"/>
            <a:headEnd/>
            <a:tailEnd/>
          </a:ln>
          <a:effectLst>
            <a:outerShdw blurRad="292100" dist="190500" dir="3300000" algn="ctr" rotWithShape="0">
              <a:schemeClr val="tx1">
                <a:alpha val="59000"/>
              </a:schemeClr>
            </a:outerShdw>
          </a:effectLst>
        </p:spPr>
        <p:txBody>
          <a:bodyPr wrap="square" lIns="319322" tIns="191594" rIns="319322" bIns="319322" anchor="ctr" anchorCtr="0">
            <a:noAutofit/>
          </a:bodyPr>
          <a:lstStyle/>
          <a:p>
            <a:pPr marL="319527" indent="-6521" algn="ctr" defTabSz="639052" eaLnBrk="0" hangingPunct="0">
              <a:spcBef>
                <a:spcPct val="50000"/>
              </a:spcBef>
            </a:pPr>
            <a:r>
              <a:rPr lang="en-US" altLang="zh-CN" sz="4000" b="1" dirty="0">
                <a:latin typeface="Calibri" pitchFamily="34" charset="0"/>
                <a:ea typeface="宋体" pitchFamily="2" charset="-122"/>
                <a:cs typeface="Calibri" pitchFamily="34" charset="0"/>
              </a:rPr>
              <a:t>Introduction</a:t>
            </a:r>
            <a:endParaRPr lang="en-US" altLang="zh-CN" sz="4400" b="1" dirty="0">
              <a:latin typeface="Calibri" pitchFamily="34" charset="0"/>
              <a:ea typeface="宋体" pitchFamily="2" charset="-122"/>
              <a:cs typeface="Calibri" pitchFamily="34" charset="0"/>
            </a:endParaRPr>
          </a:p>
        </p:txBody>
      </p:sp>
      <p:sp>
        <p:nvSpPr>
          <p:cNvPr id="2146" name="Text Box 98"/>
          <p:cNvSpPr txBox="1">
            <a:spLocks noChangeArrowheads="1"/>
          </p:cNvSpPr>
          <p:nvPr/>
        </p:nvSpPr>
        <p:spPr bwMode="auto">
          <a:xfrm>
            <a:off x="8298180" y="4785381"/>
            <a:ext cx="8161020" cy="1131459"/>
          </a:xfrm>
          <a:prstGeom prst="rect">
            <a:avLst/>
          </a:prstGeom>
          <a:solidFill>
            <a:srgbClr val="BAEA6C"/>
          </a:solidFill>
          <a:ln w="76200">
            <a:solidFill>
              <a:schemeClr val="tx1"/>
            </a:solidFill>
            <a:miter lim="800000"/>
            <a:headEnd/>
            <a:tailEnd/>
          </a:ln>
          <a:effectLst>
            <a:outerShdw blurRad="292100" dist="107763" dir="2700000" algn="ctr" rotWithShape="0">
              <a:schemeClr val="tx1"/>
            </a:outerShdw>
          </a:effectLst>
        </p:spPr>
        <p:txBody>
          <a:bodyPr wrap="square" lIns="319322" tIns="191594" rIns="319322" bIns="319322">
            <a:spAutoFit/>
          </a:bodyPr>
          <a:lstStyle/>
          <a:p>
            <a:pPr marL="319527" indent="-6521" algn="ctr" defTabSz="639052" eaLnBrk="0" hangingPunct="0">
              <a:spcBef>
                <a:spcPct val="50000"/>
              </a:spcBef>
            </a:pPr>
            <a:r>
              <a:rPr lang="en-US" altLang="zh-CN" sz="4000" b="1" dirty="0">
                <a:latin typeface="Calibri" pitchFamily="34" charset="0"/>
                <a:ea typeface="宋体" pitchFamily="2" charset="-122"/>
                <a:cs typeface="Calibri" pitchFamily="34" charset="0"/>
              </a:rPr>
              <a:t>Framework</a:t>
            </a:r>
            <a:endParaRPr lang="en-US" altLang="zh-CN" sz="4400" b="1" dirty="0">
              <a:latin typeface="Calibri" pitchFamily="34" charset="0"/>
              <a:ea typeface="宋体" pitchFamily="2" charset="-122"/>
              <a:cs typeface="Calibri" pitchFamily="34" charset="0"/>
            </a:endParaRPr>
          </a:p>
        </p:txBody>
      </p:sp>
      <p:sp>
        <p:nvSpPr>
          <p:cNvPr id="2148" name="Text Box 100"/>
          <p:cNvSpPr txBox="1">
            <a:spLocks noChangeArrowheads="1"/>
          </p:cNvSpPr>
          <p:nvPr/>
        </p:nvSpPr>
        <p:spPr bwMode="auto">
          <a:xfrm>
            <a:off x="16992600" y="4712705"/>
            <a:ext cx="8148855" cy="1131459"/>
          </a:xfrm>
          <a:prstGeom prst="rect">
            <a:avLst/>
          </a:prstGeom>
          <a:solidFill>
            <a:srgbClr val="BAEA6C"/>
          </a:solidFill>
          <a:ln w="76200">
            <a:solidFill>
              <a:schemeClr val="tx1"/>
            </a:solidFill>
            <a:miter lim="800000"/>
            <a:headEnd/>
            <a:tailEnd/>
          </a:ln>
          <a:effectLst>
            <a:outerShdw blurRad="292100" dist="107763" dir="2700000" algn="ctr" rotWithShape="0">
              <a:schemeClr val="tx1"/>
            </a:outerShdw>
          </a:effectLst>
        </p:spPr>
        <p:txBody>
          <a:bodyPr wrap="square" lIns="319322" tIns="191594" rIns="319322" bIns="319322" anchor="ctr" anchorCtr="0">
            <a:spAutoFit/>
          </a:bodyPr>
          <a:lstStyle/>
          <a:p>
            <a:pPr marL="319527" indent="-6521" algn="ctr" defTabSz="639052" eaLnBrk="0" hangingPunct="0">
              <a:spcBef>
                <a:spcPct val="50000"/>
              </a:spcBef>
            </a:pPr>
            <a:r>
              <a:rPr lang="en-US" altLang="zh-CN" sz="4000" b="1" dirty="0">
                <a:latin typeface="Calibri" pitchFamily="34" charset="0"/>
                <a:ea typeface="宋体" pitchFamily="2" charset="-122"/>
                <a:cs typeface="Calibri" pitchFamily="34" charset="0"/>
              </a:rPr>
              <a:t>Demo System</a:t>
            </a:r>
          </a:p>
        </p:txBody>
      </p:sp>
      <p:sp>
        <p:nvSpPr>
          <p:cNvPr id="2149" name="Text Box 101"/>
          <p:cNvSpPr txBox="1">
            <a:spLocks noChangeArrowheads="1"/>
          </p:cNvSpPr>
          <p:nvPr/>
        </p:nvSpPr>
        <p:spPr bwMode="auto">
          <a:xfrm>
            <a:off x="25511333" y="14543208"/>
            <a:ext cx="7068084" cy="1131459"/>
          </a:xfrm>
          <a:prstGeom prst="rect">
            <a:avLst/>
          </a:prstGeom>
          <a:solidFill>
            <a:srgbClr val="BAEA6C"/>
          </a:solidFill>
          <a:ln w="76200">
            <a:solidFill>
              <a:schemeClr val="tx1"/>
            </a:solidFill>
            <a:miter lim="800000"/>
            <a:headEnd/>
            <a:tailEnd/>
          </a:ln>
          <a:effectLst>
            <a:outerShdw blurRad="292100" dist="107763" dir="2700000" algn="ctr" rotWithShape="0">
              <a:schemeClr val="tx1"/>
            </a:outerShdw>
          </a:effectLst>
        </p:spPr>
        <p:txBody>
          <a:bodyPr wrap="square" lIns="319322" tIns="191594" rIns="319322" bIns="319322" anchor="ctr" anchorCtr="0">
            <a:spAutoFit/>
          </a:bodyPr>
          <a:lstStyle/>
          <a:p>
            <a:pPr marL="319527" indent="-6521" algn="ctr" defTabSz="639052" eaLnBrk="0" hangingPunct="0">
              <a:spcBef>
                <a:spcPts val="0"/>
              </a:spcBef>
            </a:pPr>
            <a:r>
              <a:rPr lang="en-US" altLang="zh-CN" sz="4000" b="1" dirty="0">
                <a:latin typeface="Calibri" pitchFamily="34" charset="0"/>
                <a:ea typeface="宋体" pitchFamily="2" charset="-122"/>
                <a:cs typeface="Calibri" pitchFamily="34" charset="0"/>
              </a:rPr>
              <a:t>Conclusions &amp;</a:t>
            </a:r>
            <a:r>
              <a:rPr lang="en-US" altLang="zh-CN" sz="4000" b="1" dirty="0" smtClean="0">
                <a:latin typeface="Calibri" pitchFamily="34" charset="0"/>
                <a:ea typeface="宋体" pitchFamily="2" charset="-122"/>
                <a:cs typeface="Calibri" pitchFamily="34" charset="0"/>
              </a:rPr>
              <a:t> </a:t>
            </a:r>
            <a:r>
              <a:rPr lang="en-US" altLang="zh-CN" sz="4000" b="1" dirty="0">
                <a:latin typeface="Calibri" pitchFamily="34" charset="0"/>
                <a:ea typeface="宋体" pitchFamily="2" charset="-122"/>
                <a:cs typeface="Calibri" pitchFamily="34" charset="0"/>
              </a:rPr>
              <a:t>Future Work</a:t>
            </a:r>
          </a:p>
        </p:txBody>
      </p:sp>
      <p:sp>
        <p:nvSpPr>
          <p:cNvPr id="2162" name="Text Box 114"/>
          <p:cNvSpPr txBox="1">
            <a:spLocks noChangeArrowheads="1"/>
          </p:cNvSpPr>
          <p:nvPr/>
        </p:nvSpPr>
        <p:spPr bwMode="auto">
          <a:xfrm>
            <a:off x="8298181" y="22262460"/>
            <a:ext cx="24265024" cy="1002482"/>
          </a:xfrm>
          <a:prstGeom prst="rect">
            <a:avLst/>
          </a:prstGeom>
          <a:solidFill>
            <a:srgbClr val="BAEA6C"/>
          </a:solidFill>
          <a:ln w="76200">
            <a:solidFill>
              <a:schemeClr val="tx1"/>
            </a:solidFill>
            <a:miter lim="800000"/>
            <a:headEnd/>
            <a:tailEnd/>
          </a:ln>
          <a:effectLst>
            <a:outerShdw blurRad="292100" dist="107763" dir="2700000" algn="ctr" rotWithShape="0">
              <a:schemeClr val="tx1"/>
            </a:outerShdw>
          </a:effectLst>
        </p:spPr>
        <p:txBody>
          <a:bodyPr wrap="square" lIns="319322" tIns="63865" rIns="319322" bIns="319322">
            <a:spAutoFit/>
          </a:bodyPr>
          <a:lstStyle/>
          <a:p>
            <a:pPr algn="ctr" defTabSz="639052" eaLnBrk="0" hangingPunct="0">
              <a:spcBef>
                <a:spcPts val="41"/>
              </a:spcBef>
              <a:spcAft>
                <a:spcPct val="10000"/>
              </a:spcAft>
            </a:pPr>
            <a:r>
              <a:rPr lang="en-US" altLang="zh-CN" sz="4000" b="1" dirty="0">
                <a:latin typeface="Calibri" pitchFamily="34" charset="0"/>
                <a:ea typeface="宋体" pitchFamily="2" charset="-122"/>
                <a:cs typeface="Calibri" pitchFamily="34" charset="0"/>
              </a:rPr>
              <a:t>References</a:t>
            </a:r>
          </a:p>
        </p:txBody>
      </p:sp>
      <p:pic>
        <p:nvPicPr>
          <p:cNvPr id="32" name="Picture 8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682792" y="548640"/>
            <a:ext cx="4186321" cy="355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47" y="516431"/>
            <a:ext cx="3556159" cy="355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25511761" y="4788353"/>
            <a:ext cx="6991917" cy="1011531"/>
          </a:xfrm>
          <a:prstGeom prst="rect">
            <a:avLst/>
          </a:prstGeom>
          <a:solidFill>
            <a:srgbClr val="BAEA6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279400" dist="50800" dir="5400000" algn="ctr" rotWithShape="0">
              <a:srgbClr val="000000"/>
            </a:outerShdw>
          </a:effectLst>
        </p:spPr>
        <p:txBody>
          <a:bodyPr vert="horz" wrap="square" lIns="82296" tIns="41148" rIns="82296" bIns="41148" numCol="1" spcCol="0" rtlCol="0" anchor="ctr" anchorCtr="0" compatLnSpc="1">
            <a:prstTxWarp prst="textNoShape">
              <a:avLst/>
            </a:prstTxWarp>
          </a:bodyPr>
          <a:lstStyle/>
          <a:p>
            <a:pPr algn="ctr" defTabSz="4607719"/>
            <a:r>
              <a:rPr lang="en-US" sz="4000" b="1" dirty="0">
                <a:latin typeface="Calibri" pitchFamily="34" charset="0"/>
                <a:cs typeface="Calibri" pitchFamily="34" charset="0"/>
              </a:rPr>
              <a:t>Experiments &amp; Results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377840" y="5896832"/>
            <a:ext cx="7530212" cy="5255044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  <a:effectLst>
            <a:outerShdw blurRad="266700" dist="107763" dir="2700000" algn="ctr" rotWithShape="0">
              <a:schemeClr val="tx1"/>
            </a:outerShdw>
          </a:effectLst>
        </p:spPr>
        <p:txBody>
          <a:bodyPr wrap="square" lIns="319322" tIns="191594" rIns="319322" bIns="319322">
            <a:noAutofit/>
          </a:bodyPr>
          <a:lstStyle/>
          <a:p>
            <a:pPr algn="just"/>
            <a:r>
              <a:rPr lang="en-US" altLang="zh-CN" sz="2200" dirty="0">
                <a:ea typeface="宋体" pitchFamily="2" charset="-122"/>
              </a:rPr>
              <a:t>We propose a novel approach to allow people to freely draw a 3D sketch in a virtual 3D space</a:t>
            </a:r>
            <a:r>
              <a:rPr lang="en-US" altLang="zh-CN" sz="2200" dirty="0" smtClean="0">
                <a:ea typeface="宋体" pitchFamily="2" charset="-122"/>
              </a:rPr>
              <a:t>.</a:t>
            </a:r>
          </a:p>
          <a:p>
            <a:pPr algn="just"/>
            <a:endParaRPr lang="en-US" altLang="zh-CN" sz="2200" dirty="0">
              <a:ea typeface="宋体" pitchFamily="2" charset="-122"/>
            </a:endParaRPr>
          </a:p>
          <a:p>
            <a:pPr algn="just"/>
            <a:r>
              <a:rPr lang="en-US" altLang="zh-CN" sz="2200" dirty="0" smtClean="0">
                <a:ea typeface="宋体" pitchFamily="2" charset="-122"/>
              </a:rPr>
              <a:t>The program matches user </a:t>
            </a:r>
            <a:r>
              <a:rPr lang="en-US" altLang="zh-CN" sz="2200" dirty="0">
                <a:ea typeface="宋体" pitchFamily="2" charset="-122"/>
              </a:rPr>
              <a:t>generated 3D sketches with models in a 3D database.  Our system utilizes a Kinect sensor to record a user’s hand position over time. </a:t>
            </a:r>
            <a:r>
              <a:rPr lang="en-US" altLang="zh-CN" sz="2200" dirty="0" smtClean="0">
                <a:ea typeface="宋体" pitchFamily="2" charset="-122"/>
              </a:rPr>
              <a:t>The </a:t>
            </a:r>
            <a:r>
              <a:rPr lang="en-US" altLang="zh-CN" sz="2200" dirty="0">
                <a:ea typeface="宋体" pitchFamily="2" charset="-122"/>
              </a:rPr>
              <a:t>point field generated </a:t>
            </a:r>
            <a:r>
              <a:rPr lang="en-US" altLang="zh-CN" sz="2200" dirty="0" smtClean="0">
                <a:ea typeface="宋体" pitchFamily="2" charset="-122"/>
              </a:rPr>
              <a:t>is then </a:t>
            </a:r>
            <a:r>
              <a:rPr lang="en-US" altLang="zh-CN" sz="2200" dirty="0">
                <a:ea typeface="宋体" pitchFamily="2" charset="-122"/>
              </a:rPr>
              <a:t>compared to objects in a 3D database and likely matches are displayed</a:t>
            </a:r>
            <a:r>
              <a:rPr lang="en-US" altLang="zh-CN" sz="2200" dirty="0" smtClean="0">
                <a:ea typeface="宋体" pitchFamily="2" charset="-122"/>
              </a:rPr>
              <a:t>.</a:t>
            </a:r>
          </a:p>
          <a:p>
            <a:pPr algn="just"/>
            <a:endParaRPr lang="en-US" altLang="zh-CN" sz="2200" dirty="0">
              <a:ea typeface="宋体" pitchFamily="2" charset="-122"/>
            </a:endParaRPr>
          </a:p>
          <a:p>
            <a:pPr algn="just"/>
            <a:r>
              <a:rPr lang="en-US" altLang="zh-CN" sz="2200" dirty="0" smtClean="0">
                <a:ea typeface="宋体" pitchFamily="2" charset="-122"/>
              </a:rPr>
              <a:t>Our </a:t>
            </a:r>
            <a:r>
              <a:rPr lang="en-US" altLang="zh-CN" sz="2200" dirty="0">
                <a:ea typeface="宋体" pitchFamily="2" charset="-122"/>
              </a:rPr>
              <a:t>project shows great promise in the field of Human Computer </a:t>
            </a:r>
            <a:r>
              <a:rPr lang="en-US" altLang="zh-CN" sz="2200" dirty="0" smtClean="0">
                <a:ea typeface="宋体" pitchFamily="2" charset="-122"/>
              </a:rPr>
              <a:t>Interaction for </a:t>
            </a:r>
            <a:r>
              <a:rPr lang="en-US" altLang="zh-CN" sz="2200" dirty="0">
                <a:ea typeface="宋体" pitchFamily="2" charset="-122"/>
              </a:rPr>
              <a:t>it’s intuitive interface and fast response time.</a:t>
            </a:r>
          </a:p>
        </p:txBody>
      </p:sp>
      <p:sp>
        <p:nvSpPr>
          <p:cNvPr id="2140" name="Text Box 92"/>
          <p:cNvSpPr txBox="1">
            <a:spLocks noChangeArrowheads="1"/>
          </p:cNvSpPr>
          <p:nvPr/>
        </p:nvSpPr>
        <p:spPr bwMode="auto">
          <a:xfrm>
            <a:off x="377840" y="11345920"/>
            <a:ext cx="7488350" cy="1131459"/>
          </a:xfrm>
          <a:prstGeom prst="rect">
            <a:avLst/>
          </a:prstGeom>
          <a:solidFill>
            <a:srgbClr val="BAEA6C"/>
          </a:solidFill>
          <a:ln w="76200">
            <a:solidFill>
              <a:schemeClr val="tx1"/>
            </a:solidFill>
            <a:miter lim="800000"/>
            <a:headEnd/>
            <a:tailEnd/>
          </a:ln>
          <a:effectLst>
            <a:outerShdw blurRad="304800" dist="107763" dir="2700000" algn="ctr" rotWithShape="0">
              <a:schemeClr val="tx1"/>
            </a:outerShdw>
          </a:effectLst>
        </p:spPr>
        <p:txBody>
          <a:bodyPr wrap="square" lIns="319322" tIns="191594" rIns="319322" bIns="319322" anchor="ctr" anchorCtr="0">
            <a:spAutoFit/>
          </a:bodyPr>
          <a:lstStyle/>
          <a:p>
            <a:pPr marL="319527" indent="-6521" algn="ctr" defTabSz="639052" eaLnBrk="0" hangingPunct="0">
              <a:spcBef>
                <a:spcPct val="50000"/>
              </a:spcBef>
            </a:pPr>
            <a:r>
              <a:rPr lang="en-US" altLang="zh-CN" sz="4000" b="1" dirty="0">
                <a:latin typeface="Calibri" pitchFamily="34" charset="0"/>
                <a:ea typeface="宋体" pitchFamily="2" charset="-122"/>
                <a:cs typeface="Calibri" pitchFamily="34" charset="0"/>
              </a:rPr>
              <a:t>Problem</a:t>
            </a: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377840" y="12418901"/>
            <a:ext cx="7488350" cy="11878014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  <a:effectLst>
            <a:outerShdw blurRad="279400" dist="107763" dir="2700000" algn="ctr" rotWithShape="0">
              <a:schemeClr val="tx1"/>
            </a:outerShdw>
          </a:effectLst>
        </p:spPr>
        <p:txBody>
          <a:bodyPr lIns="319322" tIns="191594" rIns="319322" bIns="319322">
            <a:noAutofit/>
          </a:bodyPr>
          <a:lstStyle/>
          <a:p>
            <a:pPr marL="351473" lvl="1" indent="-351473" algn="just" defTabSz="639052">
              <a:spcAft>
                <a:spcPts val="600"/>
              </a:spcAft>
              <a:buClr>
                <a:srgbClr val="C4AC1E"/>
              </a:buClr>
              <a:buFont typeface="Arial" pitchFamily="34" charset="0"/>
              <a:buChar char="■"/>
            </a:pPr>
            <a:r>
              <a:rPr lang="en-US" altLang="zh-CN" sz="2200" dirty="0">
                <a:solidFill>
                  <a:srgbClr val="000000"/>
                </a:solidFill>
                <a:ea typeface="宋体" pitchFamily="2" charset="-122"/>
              </a:rPr>
              <a:t>There does not yet exist a method to capture a 3D sketch in virtual 3D space.</a:t>
            </a:r>
          </a:p>
          <a:p>
            <a:pPr marL="351473" lvl="1" indent="-351473" algn="just" defTabSz="639052">
              <a:spcAft>
                <a:spcPts val="600"/>
              </a:spcAft>
              <a:buClr>
                <a:srgbClr val="C4AC1E"/>
              </a:buClr>
              <a:buFont typeface="Arial" pitchFamily="34" charset="0"/>
              <a:buChar char="■"/>
            </a:pPr>
            <a:r>
              <a:rPr lang="en-US" altLang="zh-CN" sz="2200" dirty="0">
                <a:solidFill>
                  <a:srgbClr val="000000"/>
                </a:solidFill>
                <a:ea typeface="宋体" pitchFamily="2" charset="-122"/>
              </a:rPr>
              <a:t>Current sketch based matching only uses 2D information</a:t>
            </a:r>
            <a:r>
              <a:rPr lang="en-US" altLang="zh-CN" sz="2200" dirty="0" smtClean="0">
                <a:solidFill>
                  <a:srgbClr val="000000"/>
                </a:solidFill>
                <a:ea typeface="宋体" pitchFamily="2" charset="-122"/>
              </a:rPr>
              <a:t>.</a:t>
            </a:r>
          </a:p>
          <a:p>
            <a:pPr marL="351473" lvl="1" indent="-351473" algn="just" defTabSz="639052">
              <a:spcAft>
                <a:spcPts val="600"/>
              </a:spcAft>
              <a:buClr>
                <a:srgbClr val="C4AC1E"/>
              </a:buClr>
              <a:buFont typeface="Arial" pitchFamily="34" charset="0"/>
              <a:buChar char="■"/>
            </a:pPr>
            <a:endParaRPr lang="en-US" altLang="zh-CN" sz="2200" dirty="0">
              <a:solidFill>
                <a:srgbClr val="000000"/>
              </a:solidFill>
              <a:ea typeface="宋体" pitchFamily="2" charset="-122"/>
            </a:endParaRPr>
          </a:p>
          <a:p>
            <a:pPr marL="351473" lvl="1" indent="-351473" algn="just" defTabSz="639052">
              <a:spcAft>
                <a:spcPts val="600"/>
              </a:spcAft>
              <a:buClr>
                <a:srgbClr val="C4AC1E"/>
              </a:buClr>
              <a:buFont typeface="Arial" pitchFamily="34" charset="0"/>
              <a:buChar char="■"/>
            </a:pPr>
            <a:endParaRPr lang="en-US" altLang="zh-CN" sz="2200" dirty="0">
              <a:solidFill>
                <a:srgbClr val="000000"/>
              </a:solidFill>
              <a:ea typeface="宋体" pitchFamily="2" charset="-122"/>
            </a:endParaRPr>
          </a:p>
          <a:p>
            <a:pPr marL="351473" lvl="1" indent="-351473" algn="just" defTabSz="639052">
              <a:spcAft>
                <a:spcPts val="600"/>
              </a:spcAft>
              <a:buClr>
                <a:srgbClr val="C4AC1E"/>
              </a:buClr>
              <a:buFont typeface="Arial" pitchFamily="34" charset="0"/>
              <a:buChar char="■"/>
            </a:pPr>
            <a:endParaRPr lang="en-US" altLang="zh-CN" sz="2200" dirty="0" smtClean="0">
              <a:solidFill>
                <a:srgbClr val="000000"/>
              </a:solidFill>
              <a:ea typeface="宋体" pitchFamily="2" charset="-122"/>
            </a:endParaRPr>
          </a:p>
          <a:p>
            <a:pPr marL="351473" lvl="1" indent="-351473" algn="just" defTabSz="639052">
              <a:spcAft>
                <a:spcPts val="600"/>
              </a:spcAft>
              <a:buClr>
                <a:srgbClr val="C4AC1E"/>
              </a:buClr>
              <a:buFont typeface="Arial" pitchFamily="34" charset="0"/>
              <a:buChar char="■"/>
            </a:pPr>
            <a:endParaRPr lang="en-US" altLang="zh-CN" sz="2200" dirty="0">
              <a:solidFill>
                <a:srgbClr val="000000"/>
              </a:solidFill>
              <a:ea typeface="宋体" pitchFamily="2" charset="-122"/>
            </a:endParaRPr>
          </a:p>
          <a:p>
            <a:pPr marL="351473" lvl="1" indent="-351473" algn="just" defTabSz="639052">
              <a:spcAft>
                <a:spcPts val="600"/>
              </a:spcAft>
              <a:buClr>
                <a:srgbClr val="C4AC1E"/>
              </a:buClr>
              <a:buFont typeface="Arial" pitchFamily="34" charset="0"/>
              <a:buChar char="■"/>
            </a:pPr>
            <a:endParaRPr lang="en-US" altLang="zh-CN" sz="2200" dirty="0" smtClean="0">
              <a:solidFill>
                <a:srgbClr val="000000"/>
              </a:solidFill>
              <a:ea typeface="宋体" pitchFamily="2" charset="-122"/>
            </a:endParaRPr>
          </a:p>
          <a:p>
            <a:pPr marL="351473" lvl="1" indent="-351473" algn="just" defTabSz="639052">
              <a:spcAft>
                <a:spcPts val="600"/>
              </a:spcAft>
              <a:buClr>
                <a:srgbClr val="C4AC1E"/>
              </a:buClr>
              <a:buFont typeface="Arial" pitchFamily="34" charset="0"/>
              <a:buChar char="■"/>
            </a:pPr>
            <a:r>
              <a:rPr lang="en-US" altLang="zh-CN" sz="2200" dirty="0" smtClean="0">
                <a:solidFill>
                  <a:srgbClr val="000000"/>
                </a:solidFill>
                <a:ea typeface="宋体" pitchFamily="2" charset="-122"/>
              </a:rPr>
              <a:t>User </a:t>
            </a:r>
            <a:r>
              <a:rPr lang="en-US" altLang="zh-CN" sz="2200" dirty="0">
                <a:solidFill>
                  <a:srgbClr val="000000"/>
                </a:solidFill>
                <a:ea typeface="宋体" pitchFamily="2" charset="-122"/>
              </a:rPr>
              <a:t>is constrained to </a:t>
            </a:r>
            <a:r>
              <a:rPr lang="en-US" altLang="zh-CN" sz="2200" dirty="0" smtClean="0">
                <a:solidFill>
                  <a:srgbClr val="000000"/>
                </a:solidFill>
                <a:ea typeface="宋体" pitchFamily="2" charset="-122"/>
              </a:rPr>
              <a:t>drawing on </a:t>
            </a:r>
            <a:r>
              <a:rPr lang="en-US" altLang="zh-CN" sz="2200" dirty="0">
                <a:solidFill>
                  <a:srgbClr val="000000"/>
                </a:solidFill>
                <a:ea typeface="宋体" pitchFamily="2" charset="-122"/>
              </a:rPr>
              <a:t>a surface.</a:t>
            </a:r>
          </a:p>
          <a:p>
            <a:pPr marL="351473" lvl="1" indent="-351473" algn="just" defTabSz="639052">
              <a:spcAft>
                <a:spcPts val="600"/>
              </a:spcAft>
              <a:buClr>
                <a:srgbClr val="C4AC1E"/>
              </a:buClr>
              <a:buFont typeface="Arial" pitchFamily="34" charset="0"/>
              <a:buChar char="■"/>
            </a:pPr>
            <a:r>
              <a:rPr lang="en-US" altLang="zh-CN" sz="2200" dirty="0">
                <a:solidFill>
                  <a:srgbClr val="000000"/>
                </a:solidFill>
                <a:ea typeface="宋体" pitchFamily="2" charset="-122"/>
              </a:rPr>
              <a:t>How do we allow user to </a:t>
            </a:r>
            <a:r>
              <a:rPr lang="en-US" altLang="zh-CN" sz="2200" dirty="0" smtClean="0">
                <a:solidFill>
                  <a:srgbClr val="000000"/>
                </a:solidFill>
                <a:ea typeface="宋体" pitchFamily="2" charset="-122"/>
              </a:rPr>
              <a:t>freehand sketch </a:t>
            </a:r>
            <a:r>
              <a:rPr lang="en-US" altLang="zh-CN" sz="2200" dirty="0">
                <a:solidFill>
                  <a:srgbClr val="000000"/>
                </a:solidFill>
                <a:ea typeface="宋体" pitchFamily="2" charset="-122"/>
              </a:rPr>
              <a:t>in </a:t>
            </a:r>
            <a:r>
              <a:rPr lang="en-US" altLang="zh-CN" sz="2200" dirty="0" smtClean="0">
                <a:solidFill>
                  <a:srgbClr val="000000"/>
                </a:solidFill>
                <a:ea typeface="宋体" pitchFamily="2" charset="-122"/>
              </a:rPr>
              <a:t>the air?</a:t>
            </a:r>
          </a:p>
          <a:p>
            <a:pPr marL="351473" lvl="1" indent="-351473" algn="just" defTabSz="639052">
              <a:spcAft>
                <a:spcPts val="600"/>
              </a:spcAft>
              <a:buClr>
                <a:srgbClr val="C4AC1E"/>
              </a:buClr>
              <a:buFont typeface="Arial" pitchFamily="34" charset="0"/>
              <a:buChar char="■"/>
            </a:pPr>
            <a:endParaRPr lang="en-US" altLang="zh-CN" sz="2200" dirty="0" smtClean="0">
              <a:solidFill>
                <a:srgbClr val="000000"/>
              </a:solidFill>
              <a:ea typeface="宋体" pitchFamily="2" charset="-122"/>
            </a:endParaRPr>
          </a:p>
          <a:p>
            <a:pPr marL="351473" lvl="1" indent="-351473" algn="just" defTabSz="639052">
              <a:spcAft>
                <a:spcPts val="600"/>
              </a:spcAft>
              <a:buClr>
                <a:srgbClr val="C4AC1E"/>
              </a:buClr>
              <a:buFont typeface="Arial" pitchFamily="34" charset="0"/>
              <a:buChar char="■"/>
            </a:pPr>
            <a:endParaRPr lang="en-US" altLang="zh-CN" sz="2200" dirty="0">
              <a:solidFill>
                <a:srgbClr val="000000"/>
              </a:solidFill>
              <a:ea typeface="宋体" pitchFamily="2" charset="-122"/>
            </a:endParaRPr>
          </a:p>
          <a:p>
            <a:pPr marL="351473" lvl="1" indent="-351473" algn="just" defTabSz="639052">
              <a:spcAft>
                <a:spcPts val="600"/>
              </a:spcAft>
              <a:buClr>
                <a:srgbClr val="C4AC1E"/>
              </a:buClr>
              <a:buFont typeface="Arial" pitchFamily="34" charset="0"/>
              <a:buChar char="■"/>
            </a:pPr>
            <a:endParaRPr lang="en-US" altLang="zh-CN" sz="2200" dirty="0" smtClean="0">
              <a:solidFill>
                <a:srgbClr val="000000"/>
              </a:solidFill>
              <a:ea typeface="宋体" pitchFamily="2" charset="-122"/>
            </a:endParaRPr>
          </a:p>
          <a:p>
            <a:pPr marL="351473" lvl="1" indent="-351473" algn="just" defTabSz="639052">
              <a:spcAft>
                <a:spcPts val="600"/>
              </a:spcAft>
              <a:buClr>
                <a:srgbClr val="C4AC1E"/>
              </a:buClr>
              <a:buFont typeface="Arial" pitchFamily="34" charset="0"/>
              <a:buChar char="■"/>
            </a:pPr>
            <a:endParaRPr lang="en-US" altLang="zh-CN" sz="2200" dirty="0">
              <a:solidFill>
                <a:srgbClr val="000000"/>
              </a:solidFill>
              <a:ea typeface="宋体" pitchFamily="2" charset="-122"/>
            </a:endParaRPr>
          </a:p>
          <a:p>
            <a:pPr marL="351473" lvl="1" indent="-351473" algn="just" defTabSz="639052">
              <a:spcAft>
                <a:spcPts val="600"/>
              </a:spcAft>
              <a:buClr>
                <a:srgbClr val="C4AC1E"/>
              </a:buClr>
              <a:buFont typeface="Arial" pitchFamily="34" charset="0"/>
              <a:buChar char="■"/>
            </a:pPr>
            <a:endParaRPr lang="en-US" altLang="zh-CN" sz="2200" dirty="0">
              <a:solidFill>
                <a:srgbClr val="000000"/>
              </a:solidFill>
              <a:ea typeface="宋体" pitchFamily="2" charset="-122"/>
            </a:endParaRPr>
          </a:p>
          <a:p>
            <a:pPr marL="351473" lvl="1" indent="-351473" algn="just" defTabSz="639052">
              <a:spcAft>
                <a:spcPts val="600"/>
              </a:spcAft>
              <a:buClr>
                <a:srgbClr val="C4AC1E"/>
              </a:buClr>
              <a:buFont typeface="Arial" pitchFamily="34" charset="0"/>
              <a:buChar char="■"/>
            </a:pPr>
            <a:endParaRPr lang="en-US" altLang="zh-CN" sz="2200" dirty="0" smtClean="0">
              <a:solidFill>
                <a:srgbClr val="000000"/>
              </a:solidFill>
              <a:ea typeface="宋体" pitchFamily="2" charset="-122"/>
            </a:endParaRPr>
          </a:p>
          <a:p>
            <a:pPr marL="351473" lvl="1" indent="-351473" algn="just" defTabSz="639052">
              <a:spcAft>
                <a:spcPts val="600"/>
              </a:spcAft>
              <a:buClr>
                <a:srgbClr val="C4AC1E"/>
              </a:buClr>
              <a:buFont typeface="Arial" pitchFamily="34" charset="0"/>
              <a:buChar char="■"/>
            </a:pPr>
            <a:endParaRPr lang="en-US" altLang="zh-CN" sz="2200" dirty="0">
              <a:solidFill>
                <a:srgbClr val="000000"/>
              </a:solidFill>
              <a:ea typeface="宋体" pitchFamily="2" charset="-122"/>
            </a:endParaRPr>
          </a:p>
          <a:p>
            <a:pPr marL="0" lvl="1" algn="just" defTabSz="639052">
              <a:spcAft>
                <a:spcPts val="600"/>
              </a:spcAft>
              <a:buClr>
                <a:srgbClr val="C4AC1E"/>
              </a:buClr>
            </a:pPr>
            <a:endParaRPr lang="en-US" altLang="zh-CN" sz="2200" dirty="0">
              <a:solidFill>
                <a:srgbClr val="000000"/>
              </a:solidFill>
              <a:ea typeface="宋体" pitchFamily="2" charset="-122"/>
            </a:endParaRPr>
          </a:p>
          <a:p>
            <a:pPr marL="351473" lvl="1" indent="-351473" algn="just" defTabSz="639052">
              <a:spcAft>
                <a:spcPts val="600"/>
              </a:spcAft>
              <a:buClr>
                <a:srgbClr val="C4AC1E"/>
              </a:buClr>
              <a:buFont typeface="Arial" pitchFamily="34" charset="0"/>
              <a:buChar char="■"/>
            </a:pPr>
            <a:r>
              <a:rPr lang="en-US" altLang="zh-CN" sz="2200" dirty="0" smtClean="0">
                <a:solidFill>
                  <a:srgbClr val="000000"/>
                </a:solidFill>
                <a:ea typeface="宋体" pitchFamily="2" charset="-122"/>
              </a:rPr>
              <a:t>Can </a:t>
            </a:r>
            <a:r>
              <a:rPr lang="en-US" altLang="zh-CN" sz="2200" dirty="0">
                <a:solidFill>
                  <a:srgbClr val="000000"/>
                </a:solidFill>
                <a:ea typeface="宋体" pitchFamily="2" charset="-122"/>
              </a:rPr>
              <a:t>we incorporate 3D matching to improve retrieval accuracy</a:t>
            </a:r>
            <a:r>
              <a:rPr lang="en-US" altLang="zh-CN" sz="2200" dirty="0" smtClean="0">
                <a:solidFill>
                  <a:srgbClr val="000000"/>
                </a:solidFill>
                <a:ea typeface="宋体" pitchFamily="2" charset="-122"/>
              </a:rPr>
              <a:t>?</a:t>
            </a:r>
          </a:p>
          <a:p>
            <a:pPr marL="351473" lvl="1" indent="-351473" algn="just" defTabSz="639052">
              <a:spcAft>
                <a:spcPts val="600"/>
              </a:spcAft>
              <a:buClr>
                <a:srgbClr val="C4AC1E"/>
              </a:buClr>
              <a:buFont typeface="Arial" pitchFamily="34" charset="0"/>
              <a:buChar char="■"/>
            </a:pPr>
            <a:endParaRPr lang="en-US" altLang="zh-CN" sz="2200" dirty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8298180" y="5799884"/>
            <a:ext cx="8161020" cy="1620321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  <a:effectLst>
            <a:outerShdw blurRad="292100" dist="109250" dir="3267739" algn="ctr" rotWithShape="0">
              <a:schemeClr val="tx1"/>
            </a:outerShdw>
          </a:effectLst>
        </p:spPr>
        <p:txBody>
          <a:bodyPr wrap="square" lIns="319322" tIns="191594" rIns="319322" bIns="319322">
            <a:noAutofit/>
          </a:bodyPr>
          <a:lstStyle/>
          <a:p>
            <a:pPr marL="311468" indent="-308610" algn="just" defTabSz="639052">
              <a:spcBef>
                <a:spcPts val="1080"/>
              </a:spcBef>
              <a:buFont typeface="Wingdings" pitchFamily="2" charset="2"/>
              <a:buChar char="Ø"/>
            </a:pPr>
            <a:endParaRPr lang="en-US" altLang="zh-CN" sz="2200" b="1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marL="311468" indent="-308610" algn="just" defTabSz="639052">
              <a:spcBef>
                <a:spcPts val="1080"/>
              </a:spcBef>
              <a:buFont typeface="Wingdings" pitchFamily="2" charset="2"/>
              <a:buChar char="Ø"/>
            </a:pPr>
            <a:endParaRPr lang="en-US" altLang="zh-CN" sz="2200" b="1" dirty="0"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marL="311468" indent="-308610" algn="just" defTabSz="639052">
              <a:spcBef>
                <a:spcPts val="1080"/>
              </a:spcBef>
              <a:buFont typeface="Wingdings" pitchFamily="2" charset="2"/>
              <a:buChar char="Ø"/>
            </a:pPr>
            <a:endParaRPr lang="en-US" altLang="zh-CN" sz="2200" b="1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marL="311468" indent="-308610" algn="just" defTabSz="639052">
              <a:spcBef>
                <a:spcPts val="1080"/>
              </a:spcBef>
              <a:buFont typeface="Wingdings" pitchFamily="2" charset="2"/>
              <a:buChar char="Ø"/>
            </a:pPr>
            <a:endParaRPr lang="en-US" altLang="zh-CN" sz="2200" b="1" dirty="0"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marL="311468" indent="-308610" algn="just" defTabSz="639052">
              <a:spcBef>
                <a:spcPts val="1080"/>
              </a:spcBef>
              <a:buFont typeface="Wingdings" pitchFamily="2" charset="2"/>
              <a:buChar char="Ø"/>
            </a:pPr>
            <a:endParaRPr lang="en-US" altLang="zh-CN" sz="2200" b="1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marL="311468" indent="-308610" algn="just" defTabSz="639052">
              <a:spcBef>
                <a:spcPts val="1080"/>
              </a:spcBef>
              <a:buFont typeface="Wingdings" pitchFamily="2" charset="2"/>
              <a:buChar char="Ø"/>
            </a:pPr>
            <a:endParaRPr lang="en-US" altLang="zh-CN" sz="2200" b="1" dirty="0"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marL="311468" indent="-308610" algn="just" defTabSz="639052">
              <a:spcBef>
                <a:spcPts val="1080"/>
              </a:spcBef>
              <a:buFont typeface="Wingdings" pitchFamily="2" charset="2"/>
              <a:buChar char="Ø"/>
            </a:pPr>
            <a:endParaRPr lang="en-US" altLang="zh-CN" sz="2200" b="1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marL="311468" indent="-308610" algn="just" defTabSz="639052">
              <a:spcBef>
                <a:spcPts val="1080"/>
              </a:spcBef>
              <a:buFont typeface="Wingdings" pitchFamily="2" charset="2"/>
              <a:buChar char="Ø"/>
            </a:pPr>
            <a:endParaRPr lang="en-US" altLang="zh-CN" sz="2200" b="1" dirty="0"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marL="311468" indent="-308610" algn="just" defTabSz="639052">
              <a:spcBef>
                <a:spcPts val="1080"/>
              </a:spcBef>
              <a:buFont typeface="Wingdings" pitchFamily="2" charset="2"/>
              <a:buChar char="Ø"/>
            </a:pPr>
            <a:endParaRPr lang="en-US" altLang="zh-CN" sz="2200" b="1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marL="311468" indent="-308610" algn="just" defTabSz="639052">
              <a:spcBef>
                <a:spcPts val="1080"/>
              </a:spcBef>
              <a:buFont typeface="Wingdings" pitchFamily="2" charset="2"/>
              <a:buChar char="Ø"/>
            </a:pPr>
            <a:endParaRPr lang="en-US" altLang="zh-CN" sz="2200" b="1" dirty="0"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marL="311468" indent="-308610" algn="just" defTabSz="639052">
              <a:spcBef>
                <a:spcPts val="1080"/>
              </a:spcBef>
              <a:buFont typeface="Wingdings" pitchFamily="2" charset="2"/>
              <a:buChar char="Ø"/>
            </a:pPr>
            <a:endParaRPr lang="en-US" altLang="zh-CN" sz="2200" b="1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marL="311468" indent="-308610" algn="just" defTabSz="639052">
              <a:spcBef>
                <a:spcPts val="1080"/>
              </a:spcBef>
              <a:buFont typeface="Wingdings" pitchFamily="2" charset="2"/>
              <a:buChar char="Ø"/>
            </a:pPr>
            <a:r>
              <a:rPr lang="en-US" altLang="zh-CN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Create </a:t>
            </a:r>
            <a:r>
              <a:rPr lang="en-US" altLang="zh-CN" sz="2200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3D sketch </a:t>
            </a:r>
            <a:r>
              <a:rPr lang="en-US" altLang="zh-CN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database</a:t>
            </a:r>
          </a:p>
          <a:p>
            <a:pPr marL="351473" lvl="1" indent="-351473" algn="just" defTabSz="639052">
              <a:spcAft>
                <a:spcPts val="600"/>
              </a:spcAft>
              <a:buClr>
                <a:srgbClr val="C4AC1E"/>
              </a:buClr>
              <a:buFont typeface="Arial" pitchFamily="34" charset="0"/>
              <a:buChar char="■"/>
            </a:pPr>
            <a:r>
              <a:rPr lang="en-US" altLang="zh-CN" sz="2200" dirty="0">
                <a:solidFill>
                  <a:srgbClr val="000000"/>
                </a:solidFill>
                <a:ea typeface="宋体" pitchFamily="2" charset="-122"/>
              </a:rPr>
              <a:t>Models are sketch views of Princeton Shape </a:t>
            </a:r>
            <a:r>
              <a:rPr lang="en-US" altLang="zh-CN" sz="2200" dirty="0" smtClean="0">
                <a:solidFill>
                  <a:srgbClr val="000000"/>
                </a:solidFill>
                <a:ea typeface="宋体" pitchFamily="2" charset="-122"/>
              </a:rPr>
              <a:t>Benchmark</a:t>
            </a:r>
            <a:endParaRPr lang="en-US" altLang="zh-CN" sz="2200" dirty="0">
              <a:solidFill>
                <a:srgbClr val="000000"/>
              </a:solidFill>
              <a:ea typeface="宋体" pitchFamily="2" charset="-122"/>
            </a:endParaRPr>
          </a:p>
          <a:p>
            <a:pPr marL="351473" lvl="1" indent="-351473" algn="just" defTabSz="639052">
              <a:spcAft>
                <a:spcPts val="600"/>
              </a:spcAft>
              <a:buClr>
                <a:srgbClr val="C4AC1E"/>
              </a:buClr>
              <a:buFont typeface="Arial" pitchFamily="34" charset="0"/>
              <a:buChar char="■"/>
            </a:pPr>
            <a:r>
              <a:rPr lang="en-US" altLang="zh-CN" sz="2200" dirty="0" smtClean="0">
                <a:solidFill>
                  <a:srgbClr val="000000"/>
                </a:solidFill>
                <a:ea typeface="宋体" pitchFamily="2" charset="-122"/>
              </a:rPr>
              <a:t>All </a:t>
            </a:r>
            <a:r>
              <a:rPr lang="en-US" altLang="zh-CN" sz="2200" dirty="0">
                <a:solidFill>
                  <a:srgbClr val="000000"/>
                </a:solidFill>
                <a:ea typeface="宋体" pitchFamily="2" charset="-122"/>
              </a:rPr>
              <a:t>models chosen </a:t>
            </a:r>
            <a:r>
              <a:rPr lang="en-US" altLang="zh-CN" sz="2200" dirty="0" smtClean="0">
                <a:solidFill>
                  <a:srgbClr val="000000"/>
                </a:solidFill>
                <a:ea typeface="宋体" pitchFamily="2" charset="-122"/>
              </a:rPr>
              <a:t>are from the </a:t>
            </a:r>
            <a:r>
              <a:rPr lang="en-US" altLang="zh-CN" sz="2200" dirty="0">
                <a:solidFill>
                  <a:srgbClr val="000000"/>
                </a:solidFill>
                <a:ea typeface="宋体" pitchFamily="2" charset="-122"/>
              </a:rPr>
              <a:t>SHREC </a:t>
            </a:r>
            <a:r>
              <a:rPr lang="en-US" altLang="zh-CN" sz="2200" dirty="0" smtClean="0">
                <a:solidFill>
                  <a:srgbClr val="000000"/>
                </a:solidFill>
                <a:ea typeface="宋体" pitchFamily="2" charset="-122"/>
              </a:rPr>
              <a:t>2012 dataset which consists of 1200 models and 60 </a:t>
            </a:r>
            <a:r>
              <a:rPr lang="en-US" altLang="zh-CN" sz="2200" dirty="0" smtClean="0">
                <a:solidFill>
                  <a:srgbClr val="000000"/>
                </a:solidFill>
                <a:ea typeface="宋体" pitchFamily="2" charset="-122"/>
              </a:rPr>
              <a:t>classes</a:t>
            </a:r>
          </a:p>
          <a:p>
            <a:pPr marL="351473" lvl="1" indent="-351473" algn="just" defTabSz="639052">
              <a:spcAft>
                <a:spcPts val="600"/>
              </a:spcAft>
              <a:buClr>
                <a:srgbClr val="C4AC1E"/>
              </a:buClr>
              <a:buFont typeface="Arial" pitchFamily="34" charset="0"/>
              <a:buChar char="■"/>
            </a:pPr>
            <a:r>
              <a:rPr lang="en-US" altLang="zh-CN" sz="2200" dirty="0" smtClean="0">
                <a:solidFill>
                  <a:srgbClr val="000000"/>
                </a:solidFill>
                <a:ea typeface="宋体" pitchFamily="2" charset="-122"/>
              </a:rPr>
              <a:t>We also created the largest 3D sketch database by collecting 3D models from ESB CAD, CCCC, Bonn </a:t>
            </a:r>
            <a:r>
              <a:rPr lang="en-US" altLang="zh-CN" sz="2200" dirty="0" err="1" smtClean="0">
                <a:solidFill>
                  <a:srgbClr val="000000"/>
                </a:solidFill>
                <a:ea typeface="宋体" pitchFamily="2" charset="-122"/>
              </a:rPr>
              <a:t>Archi-tecture</a:t>
            </a:r>
            <a:r>
              <a:rPr lang="en-US" altLang="zh-CN" sz="2200" dirty="0" smtClean="0">
                <a:solidFill>
                  <a:srgbClr val="000000"/>
                </a:solidFill>
                <a:ea typeface="宋体" pitchFamily="2" charset="-122"/>
              </a:rPr>
              <a:t>, Google Warehouse</a:t>
            </a:r>
            <a:r>
              <a:rPr lang="en-US" altLang="zh-CN" sz="2200" dirty="0">
                <a:solidFill>
                  <a:srgbClr val="000000"/>
                </a:solidFill>
                <a:ea typeface="宋体" pitchFamily="2" charset="-122"/>
              </a:rPr>
              <a:t>,</a:t>
            </a:r>
            <a:r>
              <a:rPr lang="en-US" altLang="zh-CN" sz="2200" dirty="0" smtClean="0">
                <a:solidFill>
                  <a:srgbClr val="000000"/>
                </a:solidFill>
                <a:ea typeface="宋体" pitchFamily="2" charset="-122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ea typeface="宋体" pitchFamily="2" charset="-122"/>
              </a:rPr>
              <a:t>W</a:t>
            </a:r>
            <a:r>
              <a:rPr lang="en-US" altLang="zh-CN" sz="2200" dirty="0" smtClean="0">
                <a:solidFill>
                  <a:srgbClr val="000000"/>
                </a:solidFill>
                <a:ea typeface="宋体" pitchFamily="2" charset="-122"/>
              </a:rPr>
              <a:t>atertight 3D, NIST, etc.</a:t>
            </a:r>
            <a:endParaRPr lang="en-US" altLang="zh-CN" sz="2200" dirty="0" smtClean="0">
              <a:solidFill>
                <a:srgbClr val="000000"/>
              </a:solidFill>
              <a:ea typeface="宋体" pitchFamily="2" charset="-122"/>
            </a:endParaRPr>
          </a:p>
          <a:p>
            <a:pPr marL="351473" lvl="1" indent="-351473" algn="just" defTabSz="639052">
              <a:spcAft>
                <a:spcPts val="600"/>
              </a:spcAft>
              <a:buClr>
                <a:srgbClr val="C4AC1E"/>
              </a:buClr>
              <a:buFont typeface="Arial" pitchFamily="34" charset="0"/>
              <a:buChar char="■"/>
            </a:pPr>
            <a:endParaRPr lang="en-US" altLang="zh-CN" sz="2200" dirty="0">
              <a:solidFill>
                <a:srgbClr val="000000"/>
              </a:solidFill>
              <a:ea typeface="宋体" pitchFamily="2" charset="-122"/>
            </a:endParaRPr>
          </a:p>
          <a:p>
            <a:pPr marL="351473" lvl="1" indent="-351473" algn="just" defTabSz="639052">
              <a:spcAft>
                <a:spcPts val="600"/>
              </a:spcAft>
              <a:buClr>
                <a:srgbClr val="C4AC1E"/>
              </a:buClr>
              <a:buFont typeface="Arial" pitchFamily="34" charset="0"/>
              <a:buChar char="■"/>
            </a:pPr>
            <a:endParaRPr lang="en-US" altLang="zh-CN" sz="2200" dirty="0" smtClean="0">
              <a:solidFill>
                <a:srgbClr val="000000"/>
              </a:solidFill>
              <a:ea typeface="宋体" pitchFamily="2" charset="-122"/>
            </a:endParaRPr>
          </a:p>
          <a:p>
            <a:pPr marL="0" lvl="1" algn="just" defTabSz="639052">
              <a:spcAft>
                <a:spcPts val="600"/>
              </a:spcAft>
              <a:buClr>
                <a:srgbClr val="C4AC1E"/>
              </a:buClr>
            </a:pPr>
            <a:endParaRPr lang="en-US" altLang="zh-CN" sz="2200" dirty="0" smtClean="0">
              <a:solidFill>
                <a:srgbClr val="000000"/>
              </a:solidFill>
              <a:ea typeface="宋体" pitchFamily="2" charset="-122"/>
            </a:endParaRPr>
          </a:p>
          <a:p>
            <a:pPr marL="351473" lvl="1" indent="-351473" algn="just" defTabSz="639052">
              <a:spcAft>
                <a:spcPts val="600"/>
              </a:spcAft>
              <a:buClr>
                <a:srgbClr val="C4AC1E"/>
              </a:buClr>
              <a:buFont typeface="Arial" pitchFamily="34" charset="0"/>
              <a:buChar char="■"/>
            </a:pPr>
            <a:endParaRPr lang="en-US" altLang="zh-CN" sz="2200" dirty="0">
              <a:solidFill>
                <a:srgbClr val="000000"/>
              </a:solidFill>
              <a:ea typeface="宋体" pitchFamily="2" charset="-122"/>
            </a:endParaRPr>
          </a:p>
          <a:p>
            <a:pPr marL="311468" indent="-308610" algn="just" defTabSz="639052">
              <a:spcBef>
                <a:spcPts val="1080"/>
              </a:spcBef>
              <a:buFont typeface="Wingdings" pitchFamily="2" charset="2"/>
              <a:buChar char="Ø"/>
            </a:pPr>
            <a:r>
              <a:rPr lang="en-US" altLang="zh-CN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Understanding </a:t>
            </a:r>
            <a:r>
              <a:rPr lang="en-US" altLang="zh-CN" sz="2200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of Kinect </a:t>
            </a:r>
            <a:r>
              <a:rPr lang="en-US" altLang="zh-CN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sensor</a:t>
            </a:r>
          </a:p>
          <a:p>
            <a:pPr marL="351473" lvl="1" indent="-351473" algn="just" defTabSz="639052">
              <a:spcAft>
                <a:spcPts val="600"/>
              </a:spcAft>
              <a:buClr>
                <a:srgbClr val="C4AC1E"/>
              </a:buClr>
              <a:buFont typeface="Arial" pitchFamily="34" charset="0"/>
              <a:buChar char="■"/>
            </a:pPr>
            <a:r>
              <a:rPr lang="en-US" altLang="zh-CN" sz="2200" dirty="0">
                <a:solidFill>
                  <a:srgbClr val="000000"/>
                </a:solidFill>
                <a:ea typeface="宋体" pitchFamily="2" charset="-122"/>
              </a:rPr>
              <a:t>Capabilities outlined</a:t>
            </a:r>
          </a:p>
          <a:p>
            <a:pPr marL="351473" lvl="1" indent="-351473" algn="just" defTabSz="639052">
              <a:spcAft>
                <a:spcPts val="600"/>
              </a:spcAft>
              <a:buClr>
                <a:srgbClr val="C4AC1E"/>
              </a:buClr>
              <a:buFont typeface="Arial" pitchFamily="34" charset="0"/>
              <a:buChar char="■"/>
            </a:pPr>
            <a:r>
              <a:rPr lang="en-US" altLang="zh-CN" sz="2200" dirty="0">
                <a:solidFill>
                  <a:srgbClr val="000000"/>
                </a:solidFill>
                <a:ea typeface="宋体" pitchFamily="2" charset="-122"/>
              </a:rPr>
              <a:t>Point field capture program </a:t>
            </a:r>
            <a:r>
              <a:rPr lang="en-US" altLang="zh-CN" sz="2200" dirty="0" smtClean="0">
                <a:solidFill>
                  <a:srgbClr val="000000"/>
                </a:solidFill>
                <a:ea typeface="宋体" pitchFamily="2" charset="-122"/>
              </a:rPr>
              <a:t>created</a:t>
            </a:r>
          </a:p>
          <a:p>
            <a:pPr marL="351473" lvl="1" indent="-351473" algn="just" defTabSz="639052">
              <a:spcAft>
                <a:spcPts val="600"/>
              </a:spcAft>
              <a:buClr>
                <a:srgbClr val="C4AC1E"/>
              </a:buClr>
              <a:buFont typeface="Arial" pitchFamily="34" charset="0"/>
              <a:buChar char="■"/>
            </a:pPr>
            <a:endParaRPr lang="en-US" altLang="zh-CN" sz="2200" dirty="0">
              <a:solidFill>
                <a:srgbClr val="000000"/>
              </a:solidFill>
              <a:ea typeface="宋体" pitchFamily="2" charset="-122"/>
            </a:endParaRPr>
          </a:p>
          <a:p>
            <a:pPr marL="351473" lvl="1" indent="-351473" algn="just" defTabSz="639052">
              <a:spcAft>
                <a:spcPts val="600"/>
              </a:spcAft>
              <a:buClr>
                <a:srgbClr val="C4AC1E"/>
              </a:buClr>
              <a:buFont typeface="Arial" pitchFamily="34" charset="0"/>
              <a:buChar char="■"/>
            </a:pPr>
            <a:endParaRPr lang="en-US" altLang="zh-CN" sz="2200" dirty="0" smtClean="0">
              <a:solidFill>
                <a:srgbClr val="000000"/>
              </a:solidFill>
              <a:ea typeface="宋体" pitchFamily="2" charset="-122"/>
            </a:endParaRPr>
          </a:p>
          <a:p>
            <a:pPr marL="351473" lvl="1" indent="-351473" algn="just" defTabSz="639052">
              <a:spcAft>
                <a:spcPts val="600"/>
              </a:spcAft>
              <a:buClr>
                <a:srgbClr val="C4AC1E"/>
              </a:buClr>
              <a:buFont typeface="Arial" pitchFamily="34" charset="0"/>
              <a:buChar char="■"/>
            </a:pPr>
            <a:endParaRPr lang="en-US" altLang="zh-CN" sz="2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marL="351473" lvl="1" indent="-351473" algn="just" defTabSz="639052">
              <a:spcAft>
                <a:spcPts val="600"/>
              </a:spcAft>
              <a:buClr>
                <a:srgbClr val="C4AC1E"/>
              </a:buClr>
              <a:buFont typeface="Arial" pitchFamily="34" charset="0"/>
              <a:buChar char="■"/>
            </a:pPr>
            <a:endParaRPr lang="en-US" altLang="zh-CN" sz="22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marL="351473" lvl="1" indent="-351473" algn="just" defTabSz="639052">
              <a:spcAft>
                <a:spcPts val="600"/>
              </a:spcAft>
              <a:buClr>
                <a:srgbClr val="C4AC1E"/>
              </a:buClr>
              <a:buFont typeface="Arial" pitchFamily="34" charset="0"/>
              <a:buChar char="■"/>
            </a:pPr>
            <a:endParaRPr lang="en-US" altLang="zh-CN" sz="2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marL="351473" lvl="1" indent="-351473" algn="just" defTabSz="639052">
              <a:spcAft>
                <a:spcPts val="600"/>
              </a:spcAft>
              <a:buClr>
                <a:srgbClr val="C4AC1E"/>
              </a:buClr>
              <a:buFont typeface="Arial" pitchFamily="34" charset="0"/>
              <a:buChar char="■"/>
            </a:pPr>
            <a:endParaRPr lang="en-US" altLang="zh-CN" sz="22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marL="351473" lvl="1" indent="-351473" algn="just" defTabSz="639052">
              <a:spcAft>
                <a:spcPts val="600"/>
              </a:spcAft>
              <a:buClr>
                <a:srgbClr val="C4AC1E"/>
              </a:buClr>
              <a:buFont typeface="Arial" pitchFamily="34" charset="0"/>
              <a:buChar char="■"/>
            </a:pPr>
            <a:endParaRPr lang="en-US" altLang="zh-CN" sz="2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marL="311468" indent="-308610" algn="just" defTabSz="639052">
              <a:spcBef>
                <a:spcPts val="1080"/>
              </a:spcBef>
              <a:buFont typeface="Wingdings" pitchFamily="2" charset="2"/>
              <a:buChar char="Ø"/>
            </a:pPr>
            <a:r>
              <a:rPr lang="en-US" altLang="zh-CN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Feature </a:t>
            </a:r>
            <a:r>
              <a:rPr lang="en-US" altLang="zh-CN" sz="2200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chosen for 3D shape </a:t>
            </a:r>
            <a:r>
              <a:rPr lang="en-US" altLang="zh-CN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matching</a:t>
            </a:r>
          </a:p>
          <a:p>
            <a:pPr marL="351473" lvl="1" indent="-351473" algn="just" defTabSz="639052">
              <a:spcAft>
                <a:spcPts val="600"/>
              </a:spcAft>
              <a:buClr>
                <a:srgbClr val="C4AC1E"/>
              </a:buClr>
              <a:buFont typeface="Arial" pitchFamily="34" charset="0"/>
              <a:buChar char="■"/>
            </a:pPr>
            <a:r>
              <a:rPr lang="en-US" altLang="zh-CN" sz="2200" dirty="0">
                <a:solidFill>
                  <a:srgbClr val="000000"/>
                </a:solidFill>
                <a:ea typeface="宋体" pitchFamily="2" charset="-122"/>
              </a:rPr>
              <a:t>Criteria: Speed, accuracy, and ease of implementation</a:t>
            </a:r>
          </a:p>
          <a:p>
            <a:pPr marL="351473" lvl="1" indent="-351473" algn="just" defTabSz="639052">
              <a:spcAft>
                <a:spcPts val="600"/>
              </a:spcAft>
              <a:buClr>
                <a:srgbClr val="C4AC1E"/>
              </a:buClr>
              <a:buFont typeface="Arial" pitchFamily="34" charset="0"/>
              <a:buChar char="■"/>
            </a:pPr>
            <a:r>
              <a:rPr lang="en-US" altLang="zh-CN" sz="2200" dirty="0">
                <a:solidFill>
                  <a:srgbClr val="000000"/>
                </a:solidFill>
                <a:ea typeface="宋体" pitchFamily="2" charset="-122"/>
              </a:rPr>
              <a:t>Shape histogram matching program </a:t>
            </a:r>
            <a:r>
              <a:rPr lang="en-US" altLang="zh-CN" sz="2200" dirty="0" smtClean="0">
                <a:solidFill>
                  <a:srgbClr val="000000"/>
                </a:solidFill>
                <a:ea typeface="宋体" pitchFamily="2" charset="-122"/>
              </a:rPr>
              <a:t>created</a:t>
            </a:r>
            <a:endParaRPr lang="en-US" altLang="zh-CN" sz="2200" b="1" dirty="0"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marL="311468" indent="-308610" algn="just" defTabSz="639052">
              <a:spcBef>
                <a:spcPts val="1080"/>
              </a:spcBef>
              <a:buFont typeface="Wingdings" pitchFamily="2" charset="2"/>
              <a:buChar char="Ø"/>
            </a:pPr>
            <a:r>
              <a:rPr lang="en-US" altLang="zh-CN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Parts </a:t>
            </a:r>
            <a:r>
              <a:rPr lang="en-US" altLang="zh-CN" sz="2200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integrated into demo </a:t>
            </a:r>
            <a:r>
              <a:rPr lang="en-US" altLang="zh-CN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system</a:t>
            </a:r>
          </a:p>
          <a:p>
            <a:pPr marL="351473" lvl="1" indent="-351473" algn="just" defTabSz="639052">
              <a:spcAft>
                <a:spcPts val="600"/>
              </a:spcAft>
              <a:buClr>
                <a:srgbClr val="C4AC1E"/>
              </a:buClr>
              <a:buFont typeface="Arial" pitchFamily="34" charset="0"/>
              <a:buChar char="■"/>
            </a:pPr>
            <a:r>
              <a:rPr lang="en-US" altLang="zh-CN" sz="2200" dirty="0">
                <a:solidFill>
                  <a:srgbClr val="000000"/>
                </a:solidFill>
                <a:ea typeface="宋体" pitchFamily="2" charset="-122"/>
              </a:rPr>
              <a:t>Fast real-time </a:t>
            </a:r>
            <a:r>
              <a:rPr lang="en-US" altLang="zh-CN" sz="2200" dirty="0" smtClean="0">
                <a:solidFill>
                  <a:srgbClr val="000000"/>
                </a:solidFill>
                <a:ea typeface="宋体" pitchFamily="2" charset="-122"/>
              </a:rPr>
              <a:t>searching</a:t>
            </a:r>
            <a:endParaRPr lang="en-US" altLang="zh-CN" sz="2200" dirty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2089" name="Text Box 41"/>
          <p:cNvSpPr txBox="1">
            <a:spLocks noChangeArrowheads="1"/>
          </p:cNvSpPr>
          <p:nvPr/>
        </p:nvSpPr>
        <p:spPr bwMode="auto">
          <a:xfrm>
            <a:off x="16992601" y="5785686"/>
            <a:ext cx="8148856" cy="16217414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  <a:effectLst>
            <a:outerShdw blurRad="279400" dist="107763" dir="2700000" algn="ctr" rotWithShape="0">
              <a:schemeClr val="tx1"/>
            </a:outerShdw>
          </a:effectLst>
        </p:spPr>
        <p:txBody>
          <a:bodyPr wrap="square" lIns="319322" tIns="63865" rIns="319322" bIns="319322">
            <a:noAutofit/>
          </a:bodyPr>
          <a:lstStyle/>
          <a:p>
            <a:pPr marL="313006" algn="just" defTabSz="639052"/>
            <a:endParaRPr lang="en-US" altLang="zh-CN" sz="2200" dirty="0">
              <a:ea typeface="宋体" pitchFamily="2" charset="-122"/>
            </a:endParaRPr>
          </a:p>
          <a:p>
            <a:pPr algn="just"/>
            <a:r>
              <a:rPr lang="en-US" sz="2400" dirty="0"/>
              <a:t>A very powerful and intuitive user interface equipped with gestures and voice </a:t>
            </a:r>
            <a:r>
              <a:rPr lang="en-US" sz="2400" dirty="0" smtClean="0"/>
              <a:t>recognition to facilitate </a:t>
            </a:r>
            <a:r>
              <a:rPr lang="en-US" sz="2400" dirty="0"/>
              <a:t>3D sketching.</a:t>
            </a:r>
          </a:p>
          <a:p>
            <a:pPr algn="just"/>
            <a:r>
              <a:rPr lang="en-US" sz="2400" dirty="0"/>
              <a:t/>
            </a:r>
            <a:br>
              <a:rPr lang="en-US" sz="2400" dirty="0"/>
            </a:br>
            <a:endParaRPr lang="en-US" altLang="zh-CN" sz="2200" dirty="0">
              <a:ea typeface="宋体" pitchFamily="2" charset="-122"/>
            </a:endParaRPr>
          </a:p>
          <a:p>
            <a:pPr marL="313006" algn="just" defTabSz="639052"/>
            <a:endParaRPr lang="en-US" altLang="zh-CN" sz="2200" dirty="0">
              <a:ea typeface="宋体" pitchFamily="2" charset="-122"/>
            </a:endParaRPr>
          </a:p>
          <a:p>
            <a:pPr marL="313006" algn="just" defTabSz="639052"/>
            <a:endParaRPr lang="en-US" altLang="zh-CN" sz="2200" dirty="0">
              <a:ea typeface="宋体" pitchFamily="2" charset="-122"/>
            </a:endParaRPr>
          </a:p>
          <a:p>
            <a:pPr marL="313006" algn="just" defTabSz="639052"/>
            <a:endParaRPr lang="en-US" altLang="zh-CN" sz="2200" dirty="0">
              <a:ea typeface="宋体" pitchFamily="2" charset="-122"/>
            </a:endParaRPr>
          </a:p>
          <a:p>
            <a:pPr marL="313006" algn="just" defTabSz="639052"/>
            <a:endParaRPr lang="en-US" altLang="zh-CN" sz="2200" dirty="0">
              <a:ea typeface="宋体" pitchFamily="2" charset="-122"/>
            </a:endParaRPr>
          </a:p>
          <a:p>
            <a:pPr marL="313006" algn="just" defTabSz="639052"/>
            <a:endParaRPr lang="en-US" altLang="zh-CN" sz="2200" dirty="0">
              <a:ea typeface="宋体" pitchFamily="2" charset="-122"/>
            </a:endParaRPr>
          </a:p>
          <a:p>
            <a:pPr marL="313006" algn="just" defTabSz="639052"/>
            <a:endParaRPr lang="en-US" altLang="zh-CN" sz="2200" dirty="0">
              <a:ea typeface="宋体" pitchFamily="2" charset="-122"/>
            </a:endParaRPr>
          </a:p>
          <a:p>
            <a:pPr marL="313006" algn="just" defTabSz="639052"/>
            <a:endParaRPr lang="en-US" altLang="zh-CN" sz="2200" dirty="0" smtClean="0">
              <a:ea typeface="宋体" pitchFamily="2" charset="-122"/>
            </a:endParaRPr>
          </a:p>
          <a:p>
            <a:pPr marL="313006" algn="just" defTabSz="639052"/>
            <a:endParaRPr lang="en-US" altLang="zh-CN" sz="2200" dirty="0">
              <a:ea typeface="宋体" pitchFamily="2" charset="-122"/>
            </a:endParaRPr>
          </a:p>
          <a:p>
            <a:pPr marL="313006" algn="just" defTabSz="639052"/>
            <a:endParaRPr lang="en-US" altLang="zh-CN" sz="2200" dirty="0" smtClean="0">
              <a:ea typeface="宋体" pitchFamily="2" charset="-122"/>
            </a:endParaRPr>
          </a:p>
          <a:p>
            <a:pPr marL="313006" algn="just" defTabSz="639052"/>
            <a:endParaRPr lang="en-US" altLang="zh-CN" sz="2200" dirty="0">
              <a:ea typeface="宋体" pitchFamily="2" charset="-122"/>
            </a:endParaRPr>
          </a:p>
          <a:p>
            <a:pPr marL="313006" algn="just" defTabSz="639052"/>
            <a:endParaRPr lang="en-US" altLang="zh-CN" sz="2200" dirty="0" smtClean="0">
              <a:ea typeface="宋体" pitchFamily="2" charset="-122"/>
            </a:endParaRPr>
          </a:p>
          <a:p>
            <a:pPr marL="313006" algn="just" defTabSz="639052"/>
            <a:endParaRPr lang="en-US" altLang="zh-CN" sz="2200" dirty="0">
              <a:ea typeface="宋体" pitchFamily="2" charset="-122"/>
            </a:endParaRPr>
          </a:p>
          <a:p>
            <a:pPr marL="313006" algn="just" defTabSz="639052"/>
            <a:endParaRPr lang="en-US" altLang="zh-CN" sz="2200" dirty="0" smtClean="0">
              <a:ea typeface="宋体" pitchFamily="2" charset="-122"/>
            </a:endParaRPr>
          </a:p>
          <a:p>
            <a:pPr marL="313006" algn="just" defTabSz="639052"/>
            <a:endParaRPr lang="en-US" altLang="zh-CN" sz="2200" dirty="0">
              <a:ea typeface="宋体" pitchFamily="2" charset="-122"/>
            </a:endParaRPr>
          </a:p>
          <a:p>
            <a:pPr marL="313006" algn="just" defTabSz="639052"/>
            <a:endParaRPr lang="en-US" altLang="zh-CN" sz="2200" dirty="0" smtClean="0">
              <a:ea typeface="宋体" pitchFamily="2" charset="-122"/>
            </a:endParaRPr>
          </a:p>
          <a:p>
            <a:pPr marL="313006" algn="just" defTabSz="639052"/>
            <a:endParaRPr lang="en-US" altLang="zh-CN" sz="2200" dirty="0">
              <a:ea typeface="宋体" pitchFamily="2" charset="-122"/>
            </a:endParaRPr>
          </a:p>
          <a:p>
            <a:pPr marL="313006" algn="just" defTabSz="639052"/>
            <a:endParaRPr lang="en-US" altLang="zh-CN" sz="2200" dirty="0" smtClean="0">
              <a:ea typeface="宋体" pitchFamily="2" charset="-122"/>
            </a:endParaRPr>
          </a:p>
          <a:p>
            <a:pPr marL="313006" algn="just" defTabSz="639052"/>
            <a:endParaRPr lang="en-US" altLang="zh-CN" sz="2200" dirty="0">
              <a:ea typeface="宋体" pitchFamily="2" charset="-122"/>
            </a:endParaRPr>
          </a:p>
          <a:p>
            <a:pPr marL="313006" algn="just" defTabSz="639052"/>
            <a:endParaRPr lang="en-US" altLang="zh-CN" sz="2200" dirty="0" smtClean="0">
              <a:ea typeface="宋体" pitchFamily="2" charset="-122"/>
            </a:endParaRPr>
          </a:p>
          <a:p>
            <a:pPr marL="313006" algn="just" defTabSz="639052"/>
            <a:endParaRPr lang="en-US" altLang="zh-CN" sz="2200" dirty="0">
              <a:ea typeface="宋体" pitchFamily="2" charset="-122"/>
            </a:endParaRPr>
          </a:p>
          <a:p>
            <a:pPr marL="313006" algn="just" defTabSz="639052"/>
            <a:endParaRPr lang="en-US" altLang="zh-CN" sz="2200" dirty="0" smtClean="0">
              <a:ea typeface="宋体" pitchFamily="2" charset="-122"/>
            </a:endParaRPr>
          </a:p>
          <a:p>
            <a:pPr marL="313006" algn="just" defTabSz="639052"/>
            <a:endParaRPr lang="en-US" altLang="zh-CN" sz="2200" dirty="0">
              <a:ea typeface="宋体" pitchFamily="2" charset="-122"/>
            </a:endParaRPr>
          </a:p>
          <a:p>
            <a:pPr marL="313006" algn="just" defTabSz="639052"/>
            <a:endParaRPr lang="en-US" altLang="zh-CN" sz="2200" dirty="0" smtClean="0">
              <a:ea typeface="宋体" pitchFamily="2" charset="-122"/>
            </a:endParaRPr>
          </a:p>
          <a:p>
            <a:pPr marL="313006" algn="just" defTabSz="639052"/>
            <a:endParaRPr lang="en-US" altLang="zh-CN" sz="2200" dirty="0">
              <a:ea typeface="宋体" pitchFamily="2" charset="-122"/>
            </a:endParaRPr>
          </a:p>
          <a:p>
            <a:pPr marL="313006" algn="just" defTabSz="639052"/>
            <a:endParaRPr lang="en-US" altLang="zh-CN" sz="2200" dirty="0" smtClean="0">
              <a:ea typeface="宋体" pitchFamily="2" charset="-122"/>
            </a:endParaRPr>
          </a:p>
          <a:p>
            <a:pPr marL="313006" algn="just" defTabSz="639052"/>
            <a:endParaRPr lang="en-US" altLang="zh-CN" sz="2200" dirty="0">
              <a:ea typeface="宋体" pitchFamily="2" charset="-122"/>
            </a:endParaRPr>
          </a:p>
          <a:p>
            <a:pPr marL="313006" algn="just" defTabSz="639052"/>
            <a:endParaRPr lang="en-US" altLang="zh-CN" sz="2200" dirty="0" smtClean="0">
              <a:ea typeface="宋体" pitchFamily="2" charset="-122"/>
            </a:endParaRPr>
          </a:p>
          <a:p>
            <a:pPr marL="313006" algn="just" defTabSz="639052"/>
            <a:endParaRPr lang="en-US" altLang="zh-CN" sz="900" dirty="0" smtClean="0">
              <a:ea typeface="宋体" pitchFamily="2" charset="-122"/>
            </a:endParaRPr>
          </a:p>
          <a:p>
            <a:pPr marL="313006" algn="just" defTabSz="639052"/>
            <a:r>
              <a:rPr lang="en-US" altLang="zh-CN" sz="2200" dirty="0" smtClean="0">
                <a:ea typeface="宋体" pitchFamily="2" charset="-122"/>
              </a:rPr>
              <a:t>To match the object it was experimentally found that 19 sectors and 6 shells yield the best results.</a:t>
            </a:r>
          </a:p>
          <a:p>
            <a:pPr marL="313006" algn="just" defTabSz="639052"/>
            <a:endParaRPr lang="en-US" altLang="zh-CN" sz="2200" dirty="0">
              <a:ea typeface="宋体" pitchFamily="2" charset="-122"/>
            </a:endParaRPr>
          </a:p>
          <a:p>
            <a:pPr marL="313006" algn="just" defTabSz="639052"/>
            <a:endParaRPr lang="en-US" altLang="zh-CN" sz="2200" dirty="0" smtClean="0">
              <a:ea typeface="宋体" pitchFamily="2" charset="-122"/>
            </a:endParaRPr>
          </a:p>
        </p:txBody>
      </p:sp>
      <p:sp>
        <p:nvSpPr>
          <p:cNvPr id="2081" name="Text Box 33"/>
          <p:cNvSpPr txBox="1">
            <a:spLocks noChangeArrowheads="1"/>
          </p:cNvSpPr>
          <p:nvPr/>
        </p:nvSpPr>
        <p:spPr bwMode="auto">
          <a:xfrm>
            <a:off x="25511761" y="5799884"/>
            <a:ext cx="6991917" cy="829878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  <a:effectLst>
            <a:outerShdw blurRad="292100" dist="107763" dir="2700000" algn="ctr" rotWithShape="0">
              <a:schemeClr val="tx1"/>
            </a:outerShdw>
          </a:effectLst>
        </p:spPr>
        <p:txBody>
          <a:bodyPr wrap="square" lIns="319322" tIns="19160" rIns="319322" bIns="319322">
            <a:noAutofit/>
          </a:bodyPr>
          <a:lstStyle/>
          <a:p>
            <a:pPr marL="319527" indent="-6521" defTabSz="639052" eaLnBrk="0" hangingPunct="0">
              <a:lnSpc>
                <a:spcPct val="130000"/>
              </a:lnSpc>
              <a:spcBef>
                <a:spcPct val="50000"/>
              </a:spcBef>
            </a:pPr>
            <a:r>
              <a:rPr lang="en-US" altLang="zh-CN" sz="2200" dirty="0">
                <a:ea typeface="宋体" pitchFamily="2" charset="-122"/>
              </a:rPr>
              <a:t>  </a:t>
            </a:r>
          </a:p>
        </p:txBody>
      </p:sp>
      <p:sp>
        <p:nvSpPr>
          <p:cNvPr id="2090" name="Text Box 42"/>
          <p:cNvSpPr txBox="1">
            <a:spLocks noChangeArrowheads="1"/>
          </p:cNvSpPr>
          <p:nvPr/>
        </p:nvSpPr>
        <p:spPr bwMode="auto">
          <a:xfrm>
            <a:off x="25511759" y="15767305"/>
            <a:ext cx="7067658" cy="384657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  <a:effectLst>
            <a:outerShdw blurRad="292100" dist="107763" dir="2700000" algn="ctr" rotWithShape="0">
              <a:schemeClr val="tx1"/>
            </a:outerShdw>
          </a:effectLst>
        </p:spPr>
        <p:txBody>
          <a:bodyPr wrap="square" lIns="319322" tIns="63865" rIns="319322" bIns="319322" anchor="ctr" anchorCtr="0">
            <a:noAutofit/>
          </a:bodyPr>
          <a:lstStyle/>
          <a:p>
            <a:pPr marL="351473" lvl="1" indent="-351473" algn="just" defTabSz="639052">
              <a:spcAft>
                <a:spcPts val="300"/>
              </a:spcAft>
              <a:buClr>
                <a:srgbClr val="C4AC1E"/>
              </a:buClr>
              <a:buFont typeface="Arial" pitchFamily="34" charset="0"/>
              <a:buChar char="■"/>
            </a:pPr>
            <a:r>
              <a:rPr lang="en-US" sz="2200" dirty="0"/>
              <a:t>Successful </a:t>
            </a:r>
            <a:r>
              <a:rPr lang="en-US" sz="2200" dirty="0" smtClean="0"/>
              <a:t>development of 3D sketching software, implementation </a:t>
            </a:r>
            <a:r>
              <a:rPr lang="en-US" sz="2200" dirty="0"/>
              <a:t>of 3D </a:t>
            </a:r>
            <a:r>
              <a:rPr lang="en-US" sz="2200" dirty="0" smtClean="0"/>
              <a:t>object </a:t>
            </a:r>
            <a:r>
              <a:rPr lang="en-US" sz="2200" dirty="0"/>
              <a:t>retrieval based on 3D </a:t>
            </a:r>
            <a:r>
              <a:rPr lang="en-US" sz="2200" dirty="0" smtClean="0"/>
              <a:t>sketch, </a:t>
            </a:r>
            <a:r>
              <a:rPr lang="en-US" sz="2200" dirty="0"/>
              <a:t>and development of a real-time 3D </a:t>
            </a:r>
            <a:r>
              <a:rPr lang="en-US" sz="2200" dirty="0" smtClean="0"/>
              <a:t>sketch </a:t>
            </a:r>
            <a:r>
              <a:rPr lang="en-US" sz="2200" dirty="0"/>
              <a:t>based retrieval demo </a:t>
            </a:r>
            <a:r>
              <a:rPr lang="en-US" sz="2200" dirty="0" smtClean="0"/>
              <a:t>system</a:t>
            </a:r>
            <a:r>
              <a:rPr lang="en-US" sz="2200" dirty="0"/>
              <a:t>.</a:t>
            </a:r>
          </a:p>
          <a:p>
            <a:pPr marL="351473" lvl="1" indent="-351473" algn="just" defTabSz="639052">
              <a:spcAft>
                <a:spcPts val="300"/>
              </a:spcAft>
              <a:buClr>
                <a:srgbClr val="C4AC1E"/>
              </a:buClr>
              <a:buFont typeface="Arial" pitchFamily="34" charset="0"/>
              <a:buChar char="■"/>
            </a:pPr>
            <a:r>
              <a:rPr lang="en-US" sz="2200" dirty="0"/>
              <a:t>Plans to improve:</a:t>
            </a:r>
          </a:p>
          <a:p>
            <a:pPr marL="664478" lvl="2" indent="-351473" algn="just" defTabSz="639052">
              <a:spcAft>
                <a:spcPts val="300"/>
              </a:spcAft>
              <a:buClr>
                <a:srgbClr val="C4AC1E"/>
              </a:buClr>
              <a:buFont typeface="Arial" pitchFamily="34" charset="0"/>
              <a:buChar char="■"/>
            </a:pPr>
            <a:r>
              <a:rPr lang="en-US" sz="2200" dirty="0"/>
              <a:t>Implement </a:t>
            </a:r>
            <a:r>
              <a:rPr lang="en-US" sz="2200" dirty="0" smtClean="0"/>
              <a:t>machine learning </a:t>
            </a:r>
            <a:r>
              <a:rPr lang="en-US" sz="2200" dirty="0"/>
              <a:t>algorithm to improve matching.</a:t>
            </a:r>
          </a:p>
          <a:p>
            <a:pPr marL="664478" lvl="2" indent="-351473" algn="just" defTabSz="639052">
              <a:spcAft>
                <a:spcPts val="300"/>
              </a:spcAft>
              <a:buClr>
                <a:srgbClr val="C4AC1E"/>
              </a:buClr>
              <a:buFont typeface="Arial" pitchFamily="34" charset="0"/>
              <a:buChar char="■"/>
            </a:pPr>
            <a:r>
              <a:rPr lang="en-US" sz="2200" dirty="0"/>
              <a:t>Explore gesture recognition to allow for easier sketching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sp>
        <p:nvSpPr>
          <p:cNvPr id="2088" name="Text Box 40"/>
          <p:cNvSpPr txBox="1">
            <a:spLocks noChangeArrowheads="1"/>
          </p:cNvSpPr>
          <p:nvPr/>
        </p:nvSpPr>
        <p:spPr bwMode="auto">
          <a:xfrm>
            <a:off x="8298181" y="22920829"/>
            <a:ext cx="24254052" cy="137608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  <a:effectLst>
            <a:outerShdw blurRad="292100" dist="107763" dir="2700000" algn="ctr" rotWithShape="0">
              <a:schemeClr val="tx1"/>
            </a:outerShdw>
          </a:effectLst>
        </p:spPr>
        <p:txBody>
          <a:bodyPr lIns="319322" tIns="63865" rIns="319322" bIns="319322">
            <a:noAutofit/>
          </a:bodyPr>
          <a:lstStyle/>
          <a:p>
            <a:endParaRPr lang="en-US" sz="1600" dirty="0" smtClean="0"/>
          </a:p>
          <a:p>
            <a:r>
              <a:rPr lang="en-US" sz="1600" dirty="0" smtClean="0"/>
              <a:t>[1] </a:t>
            </a:r>
            <a:r>
              <a:rPr lang="en-US" sz="1600" dirty="0" err="1" smtClean="0"/>
              <a:t>Eitz</a:t>
            </a:r>
            <a:r>
              <a:rPr lang="en-US" sz="1600" dirty="0" smtClean="0"/>
              <a:t> </a:t>
            </a:r>
            <a:r>
              <a:rPr lang="en-US" sz="1600" dirty="0"/>
              <a:t>M., Hays J., </a:t>
            </a:r>
            <a:r>
              <a:rPr lang="en-US" sz="1600" dirty="0" err="1"/>
              <a:t>Alexa</a:t>
            </a:r>
            <a:r>
              <a:rPr lang="en-US" sz="1600" dirty="0"/>
              <a:t> M.: How do Humans Sketch Objects? </a:t>
            </a:r>
            <a:r>
              <a:rPr lang="en-US" sz="1600" i="1" dirty="0"/>
              <a:t>ACM Trans. Graph. 31</a:t>
            </a:r>
            <a:r>
              <a:rPr lang="en-US" sz="1600" dirty="0"/>
              <a:t>, 4 (2012</a:t>
            </a:r>
            <a:r>
              <a:rPr lang="en-US" sz="1600" dirty="0" smtClean="0"/>
              <a:t>).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>[2] Li</a:t>
            </a:r>
            <a:r>
              <a:rPr lang="en-US" sz="1600" dirty="0"/>
              <a:t>, B., </a:t>
            </a:r>
            <a:r>
              <a:rPr lang="en-US" sz="1600" dirty="0" err="1"/>
              <a:t>Schreck</a:t>
            </a:r>
            <a:r>
              <a:rPr lang="en-US" sz="1600" dirty="0"/>
              <a:t>, T., </a:t>
            </a:r>
            <a:r>
              <a:rPr lang="en-US" sz="1600" dirty="0" err="1"/>
              <a:t>Godil</a:t>
            </a:r>
            <a:r>
              <a:rPr lang="en-US" sz="1600" dirty="0"/>
              <a:t>, A., </a:t>
            </a:r>
            <a:r>
              <a:rPr lang="en-US" sz="1600" dirty="0" err="1"/>
              <a:t>Alexa</a:t>
            </a:r>
            <a:r>
              <a:rPr lang="en-US" sz="1600" dirty="0"/>
              <a:t>, M., </a:t>
            </a:r>
            <a:r>
              <a:rPr lang="en-US" sz="1600" dirty="0" err="1"/>
              <a:t>Boubekeur</a:t>
            </a:r>
            <a:r>
              <a:rPr lang="en-US" sz="1600" dirty="0"/>
              <a:t>, T., </a:t>
            </a:r>
            <a:r>
              <a:rPr lang="en-US" sz="1600" dirty="0" err="1"/>
              <a:t>Bustos</a:t>
            </a:r>
            <a:r>
              <a:rPr lang="en-US" sz="1600" dirty="0"/>
              <a:t>, B., &amp; Yoon, S. M. SHREC'12 Track: Sketch-based 3D Shape Retrieval. In </a:t>
            </a:r>
            <a:r>
              <a:rPr lang="en-US" sz="1600" i="1" dirty="0"/>
              <a:t>Proceedings of the 5th </a:t>
            </a:r>
            <a:r>
              <a:rPr lang="en-US" sz="1600" i="1" dirty="0" err="1"/>
              <a:t>Eurographics</a:t>
            </a:r>
            <a:r>
              <a:rPr lang="en-US" sz="1600" i="1" dirty="0"/>
              <a:t> conference on 3D Object Retrieval</a:t>
            </a:r>
            <a:r>
              <a:rPr lang="en-US" sz="1600" dirty="0"/>
              <a:t> (pp. 109-118). </a:t>
            </a:r>
            <a:r>
              <a:rPr lang="en-US" sz="1600" dirty="0" err="1"/>
              <a:t>Eurographics</a:t>
            </a:r>
            <a:r>
              <a:rPr lang="en-US" sz="1600" dirty="0"/>
              <a:t> Association. (2012).</a:t>
            </a:r>
          </a:p>
          <a:p>
            <a:r>
              <a:rPr lang="en-US" sz="1600" dirty="0" smtClean="0"/>
              <a:t>[3] </a:t>
            </a:r>
            <a:r>
              <a:rPr lang="en-US" sz="1600" dirty="0" err="1" smtClean="0"/>
              <a:t>Shilane</a:t>
            </a:r>
            <a:r>
              <a:rPr lang="en-US" sz="1600" dirty="0"/>
              <a:t>, P., Min, P., </a:t>
            </a:r>
            <a:r>
              <a:rPr lang="en-US" sz="1600" dirty="0" err="1"/>
              <a:t>Kazhdan</a:t>
            </a:r>
            <a:r>
              <a:rPr lang="en-US" sz="1600" dirty="0"/>
              <a:t>, M., &amp; </a:t>
            </a:r>
            <a:r>
              <a:rPr lang="en-US" sz="1600" dirty="0" err="1"/>
              <a:t>Funkhouser</a:t>
            </a:r>
            <a:r>
              <a:rPr lang="en-US" sz="1600" dirty="0"/>
              <a:t>, T. (2004, June). The </a:t>
            </a:r>
            <a:r>
              <a:rPr lang="en-US" sz="1600" dirty="0" err="1"/>
              <a:t>princeton</a:t>
            </a:r>
            <a:r>
              <a:rPr lang="en-US" sz="1600" dirty="0"/>
              <a:t> shape benchmark. In </a:t>
            </a:r>
            <a:r>
              <a:rPr lang="en-US" sz="1600" i="1" dirty="0"/>
              <a:t>Shape Modeling Applications, 2004. Proceedings</a:t>
            </a:r>
            <a:r>
              <a:rPr lang="en-US" sz="1600" dirty="0"/>
              <a:t> (pp. 167-178). </a:t>
            </a:r>
            <a:br>
              <a:rPr lang="en-US" sz="1600" dirty="0"/>
            </a:br>
            <a:endParaRPr lang="en-US" altLang="zh-CN" sz="1600" dirty="0">
              <a:ea typeface="宋体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771158" y="12249424"/>
            <a:ext cx="6473122" cy="1514261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/>
          <a:p>
            <a:pPr marL="351473" lvl="1" indent="-351473" algn="just" defTabSz="639052">
              <a:spcAft>
                <a:spcPts val="300"/>
              </a:spcAft>
              <a:buClr>
                <a:srgbClr val="C4AC1E"/>
              </a:buClr>
              <a:buFont typeface="Arial" pitchFamily="34" charset="0"/>
              <a:buChar char="■"/>
            </a:pPr>
            <a:r>
              <a:rPr lang="en-US" sz="2200" dirty="0" smtClean="0"/>
              <a:t>Tested our system with multiple  sample sketches and matched to SHREC 2012 models.</a:t>
            </a:r>
          </a:p>
          <a:p>
            <a:pPr marL="351473" lvl="1" indent="-351473" algn="just" defTabSz="639052">
              <a:spcAft>
                <a:spcPts val="300"/>
              </a:spcAft>
              <a:buClr>
                <a:srgbClr val="C4AC1E"/>
              </a:buClr>
              <a:buFont typeface="Arial" pitchFamily="34" charset="0"/>
              <a:buChar char="■"/>
            </a:pPr>
            <a:r>
              <a:rPr lang="en-US" sz="2200" dirty="0"/>
              <a:t>Good results with simple shapes &amp; sketches</a:t>
            </a:r>
            <a:r>
              <a:rPr lang="en-US" sz="2200" dirty="0" smtClean="0"/>
              <a:t>.</a:t>
            </a:r>
          </a:p>
          <a:p>
            <a:pPr marL="351473" lvl="1" indent="-351473" algn="just" defTabSz="639052">
              <a:spcAft>
                <a:spcPts val="300"/>
              </a:spcAft>
              <a:buClr>
                <a:srgbClr val="C4AC1E"/>
              </a:buClr>
              <a:buFont typeface="Arial" pitchFamily="34" charset="0"/>
              <a:buChar char="■"/>
            </a:pPr>
            <a:r>
              <a:rPr lang="en-US" sz="2200" dirty="0" smtClean="0"/>
              <a:t>Excellent search speed.</a:t>
            </a:r>
          </a:p>
        </p:txBody>
      </p:sp>
      <p:sp>
        <p:nvSpPr>
          <p:cNvPr id="2150" name="Text Box 102"/>
          <p:cNvSpPr txBox="1">
            <a:spLocks noChangeArrowheads="1"/>
          </p:cNvSpPr>
          <p:nvPr/>
        </p:nvSpPr>
        <p:spPr bwMode="auto">
          <a:xfrm>
            <a:off x="25530818" y="19954058"/>
            <a:ext cx="7032388" cy="1131459"/>
          </a:xfrm>
          <a:prstGeom prst="rect">
            <a:avLst/>
          </a:prstGeom>
          <a:solidFill>
            <a:srgbClr val="BAEA6C"/>
          </a:solidFill>
          <a:ln w="76200">
            <a:solidFill>
              <a:schemeClr val="tx1"/>
            </a:solidFill>
            <a:miter lim="800000"/>
            <a:headEnd/>
            <a:tailEnd/>
          </a:ln>
          <a:effectLst>
            <a:outerShdw blurRad="304800" dist="107763" dir="2700000" algn="ctr" rotWithShape="0">
              <a:schemeClr val="tx1"/>
            </a:outerShdw>
          </a:effectLst>
        </p:spPr>
        <p:txBody>
          <a:bodyPr wrap="square" lIns="319322" tIns="191594" rIns="319322" bIns="319322" anchor="ctr" anchorCtr="0">
            <a:spAutoFit/>
          </a:bodyPr>
          <a:lstStyle/>
          <a:p>
            <a:pPr marL="319527" indent="-6521" algn="ctr" defTabSz="639052" eaLnBrk="0" hangingPunct="0">
              <a:spcBef>
                <a:spcPct val="50000"/>
              </a:spcBef>
            </a:pPr>
            <a:r>
              <a:rPr lang="en-US" altLang="zh-CN" sz="4000" b="1" dirty="0">
                <a:latin typeface="Calibri" pitchFamily="34" charset="0"/>
                <a:ea typeface="宋体" pitchFamily="2" charset="-122"/>
                <a:cs typeface="Calibri" pitchFamily="34" charset="0"/>
              </a:rPr>
              <a:t>Acknowledgements</a:t>
            </a:r>
          </a:p>
        </p:txBody>
      </p:sp>
      <p:sp>
        <p:nvSpPr>
          <p:cNvPr id="2100" name="Text Box 52"/>
          <p:cNvSpPr txBox="1">
            <a:spLocks noChangeArrowheads="1"/>
          </p:cNvSpPr>
          <p:nvPr/>
        </p:nvSpPr>
        <p:spPr bwMode="auto">
          <a:xfrm>
            <a:off x="25530817" y="21035040"/>
            <a:ext cx="7032388" cy="96806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  <a:effectLst>
            <a:outerShdw blurRad="292100" dist="107763" dir="2700000" algn="ctr" rotWithShape="0">
              <a:schemeClr val="tx1"/>
            </a:outerShdw>
          </a:effectLst>
        </p:spPr>
        <p:txBody>
          <a:bodyPr wrap="square" lIns="319322" tIns="63865" rIns="319322" bIns="319322">
            <a:noAutofit/>
          </a:bodyPr>
          <a:lstStyle/>
          <a:p>
            <a:pPr algn="just" defTabSz="639052" eaLnBrk="0" hangingPunct="0">
              <a:spcBef>
                <a:spcPts val="0"/>
              </a:spcBef>
            </a:pPr>
            <a:endParaRPr lang="en-US" altLang="zh-CN" sz="300" dirty="0">
              <a:ea typeface="宋体" pitchFamily="2" charset="-122"/>
            </a:endParaRPr>
          </a:p>
          <a:p>
            <a:pPr algn="just" defTabSz="639052" eaLnBrk="0" hangingPunct="0">
              <a:spcBef>
                <a:spcPts val="0"/>
              </a:spcBef>
            </a:pPr>
            <a:r>
              <a:rPr lang="en-US" altLang="zh-CN" sz="2100" dirty="0" smtClean="0">
                <a:ea typeface="宋体" pitchFamily="2" charset="-122"/>
              </a:rPr>
              <a:t>This </a:t>
            </a:r>
            <a:r>
              <a:rPr lang="en-US" altLang="zh-CN" sz="2100" dirty="0">
                <a:ea typeface="宋体" pitchFamily="2" charset="-122"/>
              </a:rPr>
              <a:t>research is supported by the NSF REU Program and Texas State University.  </a:t>
            </a:r>
            <a:endParaRPr lang="zh-CN" altLang="en-US" sz="2100" dirty="0">
              <a:ea typeface="宋体" pitchFamily="2" charset="-122"/>
            </a:endParaRPr>
          </a:p>
        </p:txBody>
      </p:sp>
      <p:pic>
        <p:nvPicPr>
          <p:cNvPr id="1026" name="Picture 2" descr="C:\Users\mchlsctt\Downloads\Matchi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429" y="5844164"/>
            <a:ext cx="7106521" cy="527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223" y="13762833"/>
            <a:ext cx="6038932" cy="177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011" y="16680132"/>
            <a:ext cx="5463355" cy="3012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9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C:\Users\mchlsctt\Downloads\PosterPictur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4905" y="7360239"/>
            <a:ext cx="7640901" cy="588491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6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80" descr="C:\Users\n_f27\Desktop\2dAnt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672" y="14091433"/>
            <a:ext cx="4042434" cy="190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81" descr="C:\Users\n_f27\Desktop\3dant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21104250"/>
            <a:ext cx="6050378" cy="288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mchlsctt\Downloads\UserInterface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6576" y="13487401"/>
            <a:ext cx="7850427" cy="368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7526" y="17983200"/>
            <a:ext cx="7735661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 descr="C:\Users\mchlsctt\Downloads\Capturepppp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5973" y="8693747"/>
            <a:ext cx="4114800" cy="321790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6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C:\Users\mchlsctt\Downloads\snip1234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9102" y="6049926"/>
            <a:ext cx="3857234" cy="297078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6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1" descr="C:\Users\mchlsctt\Downloads\CapturesdasdPNG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1158" y="7748525"/>
            <a:ext cx="4081468" cy="319183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66" y="17036525"/>
            <a:ext cx="3803734" cy="2955633"/>
          </a:xfrm>
          <a:prstGeom prst="rect">
            <a:avLst/>
          </a:prstGeom>
        </p:spPr>
      </p:pic>
      <p:pic>
        <p:nvPicPr>
          <p:cNvPr id="76" name="Picture 75" descr="C:\Users\n_f27\Desktop\Kinect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331" y="17080335"/>
            <a:ext cx="3659604" cy="297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51196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51196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4210</TotalTime>
  <Words>475</Words>
  <Application>Microsoft Office PowerPoint</Application>
  <PresentationFormat>Custom</PresentationFormat>
  <Paragraphs>117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PowerPoint Presentation</vt:lpstr>
    </vt:vector>
  </TitlesOfParts>
  <Company>HSC Communications Production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ComPro Windows Version</dc:creator>
  <cp:lastModifiedBy>Windows User</cp:lastModifiedBy>
  <cp:revision>398</cp:revision>
  <dcterms:created xsi:type="dcterms:W3CDTF">2003-01-27T15:32:07Z</dcterms:created>
  <dcterms:modified xsi:type="dcterms:W3CDTF">2013-08-01T01:59:16Z</dcterms:modified>
</cp:coreProperties>
</file>