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7" r:id="rId3"/>
    <p:sldId id="265" r:id="rId4"/>
    <p:sldId id="259" r:id="rId5"/>
    <p:sldId id="260" r:id="rId6"/>
    <p:sldId id="266" r:id="rId7"/>
    <p:sldId id="267" r:id="rId8"/>
    <p:sldId id="268" r:id="rId9"/>
    <p:sldId id="269" r:id="rId10"/>
    <p:sldId id="262" r:id="rId11"/>
    <p:sldId id="26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CEAAE-358E-4762-A8E2-25EE237A168A}" type="datetimeFigureOut">
              <a:rPr lang="en-US" smtClean="0"/>
              <a:t>6/13/2013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B52D7-351C-4D1F-94FD-A04CBA7CC62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-24063" y="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Automation of </a:t>
            </a:r>
            <a:r>
              <a:rPr lang="en-US" sz="2400" b="1" dirty="0"/>
              <a:t>Web Form </a:t>
            </a:r>
            <a:r>
              <a:rPr lang="en-US" sz="2400" b="1" dirty="0" smtClean="0"/>
              <a:t>Queries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16537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CEAAE-358E-4762-A8E2-25EE237A168A}" type="datetimeFigureOut">
              <a:rPr lang="en-US" smtClean="0"/>
              <a:t>6/13/2013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B52D7-351C-4D1F-94FD-A04CBA7CC6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65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CEAAE-358E-4762-A8E2-25EE237A168A}" type="datetimeFigureOut">
              <a:rPr lang="en-US" smtClean="0"/>
              <a:t>6/13/2013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B52D7-351C-4D1F-94FD-A04CBA7CC6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080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CEAAE-358E-4762-A8E2-25EE237A168A}" type="datetimeFigureOut">
              <a:rPr lang="en-US" smtClean="0"/>
              <a:t>6/13/2013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B52D7-351C-4D1F-94FD-A04CBA7CC6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098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CEAAE-358E-4762-A8E2-25EE237A168A}" type="datetimeFigureOut">
              <a:rPr lang="en-US" smtClean="0"/>
              <a:t>6/13/2013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B52D7-351C-4D1F-94FD-A04CBA7CC6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114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CEAAE-358E-4762-A8E2-25EE237A168A}" type="datetimeFigureOut">
              <a:rPr lang="en-US" smtClean="0"/>
              <a:t>6/13/2013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B52D7-351C-4D1F-94FD-A04CBA7CC6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38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CEAAE-358E-4762-A8E2-25EE237A168A}" type="datetimeFigureOut">
              <a:rPr lang="en-US" smtClean="0"/>
              <a:t>6/13/2013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B52D7-351C-4D1F-94FD-A04CBA7CC6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946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CEAAE-358E-4762-A8E2-25EE237A168A}" type="datetimeFigureOut">
              <a:rPr lang="en-US" smtClean="0"/>
              <a:t>6/13/2013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B52D7-351C-4D1F-94FD-A04CBA7CC6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832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CEAAE-358E-4762-A8E2-25EE237A168A}" type="datetimeFigureOut">
              <a:rPr lang="en-US" smtClean="0"/>
              <a:t>6/13/2013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B52D7-351C-4D1F-94FD-A04CBA7CC6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733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CEAAE-358E-4762-A8E2-25EE237A168A}" type="datetimeFigureOut">
              <a:rPr lang="en-US" smtClean="0"/>
              <a:t>6/13/2013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B52D7-351C-4D1F-94FD-A04CBA7CC6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907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CEAAE-358E-4762-A8E2-25EE237A168A}" type="datetimeFigureOut">
              <a:rPr lang="en-US" smtClean="0"/>
              <a:t>6/13/2013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B52D7-351C-4D1F-94FD-A04CBA7CC6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239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FCEAAE-358E-4762-A8E2-25EE237A168A}" type="datetimeFigureOut">
              <a:rPr lang="en-US" smtClean="0"/>
              <a:t>6/13/2013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AB52D7-351C-4D1F-94FD-A04CBA7CC6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849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24063" y="2590800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Automation of </a:t>
            </a:r>
            <a:r>
              <a:rPr lang="en-US" sz="4400" b="1" dirty="0"/>
              <a:t>Web Form </a:t>
            </a:r>
            <a:r>
              <a:rPr lang="en-US" sz="4400" b="1" dirty="0" smtClean="0"/>
              <a:t>Queries</a:t>
            </a:r>
            <a:endParaRPr lang="en-US" sz="4400" dirty="0"/>
          </a:p>
        </p:txBody>
      </p:sp>
      <p:sp>
        <p:nvSpPr>
          <p:cNvPr id="5" name="TextBox 4"/>
          <p:cNvSpPr txBox="1"/>
          <p:nvPr/>
        </p:nvSpPr>
        <p:spPr>
          <a:xfrm>
            <a:off x="16042" y="5473005"/>
            <a:ext cx="9144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Beth Watson</a:t>
            </a:r>
          </a:p>
          <a:p>
            <a:pPr algn="ctr"/>
            <a:r>
              <a:rPr lang="en-US" sz="2800" b="1" dirty="0" smtClean="0"/>
              <a:t>Jared </a:t>
            </a:r>
            <a:r>
              <a:rPr lang="en-US" sz="2800" b="1" dirty="0" err="1" smtClean="0"/>
              <a:t>Coplin</a:t>
            </a:r>
            <a:endParaRPr lang="en-US" sz="2800" b="1" dirty="0" smtClean="0"/>
          </a:p>
          <a:p>
            <a:pPr algn="ctr"/>
            <a:r>
              <a:rPr lang="en-US" sz="2800" b="1" dirty="0" smtClean="0"/>
              <a:t>Mentor: Dr. Anne </a:t>
            </a:r>
            <a:r>
              <a:rPr lang="en-US" sz="2800" b="1" dirty="0" err="1" smtClean="0"/>
              <a:t>Ngu</a:t>
            </a:r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1004311" y="620"/>
            <a:ext cx="690746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 err="1"/>
              <a:t>WEAvE</a:t>
            </a:r>
            <a:r>
              <a:rPr lang="en-US" sz="2800" b="1" dirty="0"/>
              <a:t>: Web Exploration and Analytic Engine</a:t>
            </a:r>
          </a:p>
        </p:txBody>
      </p:sp>
    </p:spTree>
    <p:extLst>
      <p:ext uri="{BB962C8B-B14F-4D97-AF65-F5344CB8AC3E}">
        <p14:creationId xmlns:p14="http://schemas.microsoft.com/office/powerpoint/2010/main" val="10446528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-23261" y="228600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Goals for Project </a:t>
            </a:r>
            <a:r>
              <a:rPr lang="en-US" sz="2800" b="1" dirty="0" err="1" smtClean="0"/>
              <a:t>Endstate</a:t>
            </a:r>
            <a:endParaRPr lang="en-US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1742875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-23261" y="2286000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Questions</a:t>
            </a:r>
            <a:r>
              <a:rPr lang="en-US" sz="2800" b="1" dirty="0" smtClean="0"/>
              <a:t>?</a:t>
            </a:r>
          </a:p>
          <a:p>
            <a:pPr algn="ctr"/>
            <a:r>
              <a:rPr lang="en-US" sz="2800" b="1" dirty="0" smtClean="0"/>
              <a:t>Comments?</a:t>
            </a:r>
            <a:endParaRPr lang="en-US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21076098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45720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Outline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6417" y="958208"/>
            <a:ext cx="9144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2800" b="1" dirty="0" smtClean="0"/>
              <a:t>Problem/Motivation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b="1" dirty="0" smtClean="0"/>
              <a:t>Associated Works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b="1" dirty="0" smtClean="0"/>
              <a:t>Automated URL Clustering – Jared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b="1" dirty="0" smtClean="0"/>
              <a:t>Automated Query Submission – Beth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b="1" dirty="0" smtClean="0"/>
              <a:t>Goals for Desired </a:t>
            </a:r>
            <a:r>
              <a:rPr lang="en-US" sz="2800" b="1" dirty="0" err="1" smtClean="0"/>
              <a:t>Endstate</a:t>
            </a:r>
            <a:endParaRPr lang="en-US" sz="2800" b="1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en-US" sz="2800" b="1" dirty="0" smtClean="0"/>
              <a:t>Questions/Comments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9538950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470025"/>
          </a:xfrm>
        </p:spPr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752600"/>
            <a:ext cx="6400800" cy="4495800"/>
          </a:xfrm>
        </p:spPr>
        <p:txBody>
          <a:bodyPr>
            <a:normAutofit fontScale="62500" lnSpcReduction="20000"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/>
              <a:t>Current search engines cannot access the Deep Web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dirty="0" smtClean="0"/>
              <a:t>Those that can do not submit queries for you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/>
              <a:t>Compile results pages into sortable, committable units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/>
              <a:t>Military: lack of efficient data mining methods on classified systems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/>
              <a:t>Easier to make small businesses and startups “searchable”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dirty="0" smtClean="0"/>
              <a:t>URL database grows organically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/>
              <a:t>Potential for personalized URL caches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dirty="0" smtClean="0"/>
              <a:t>Make what YOU search for easier for YOU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dirty="0" smtClean="0"/>
              <a:t>Parental controls, preferences….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/>
              <a:t>Employs crowd sourcing to learn as it grows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/>
              <a:t>Rapid, relevant information retrieval from ALL THE SOURCES</a:t>
            </a:r>
          </a:p>
          <a:p>
            <a:pPr marL="914400" lvl="1" indent="-457200" algn="l">
              <a:buFont typeface="Arial" pitchFamily="34" charset="0"/>
              <a:buChar char="•"/>
            </a:pPr>
            <a:endParaRPr lang="en-US" dirty="0" smtClean="0"/>
          </a:p>
          <a:p>
            <a:pPr marL="457200" indent="-457200" algn="l">
              <a:buFont typeface="Arial" pitchFamily="34" charset="0"/>
              <a:buChar char="•"/>
            </a:pPr>
            <a:endParaRPr lang="en-US" dirty="0" smtClean="0"/>
          </a:p>
          <a:p>
            <a:pPr marL="457200" indent="-457200" algn="l">
              <a:buFont typeface="Arial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1329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5240" y="45720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Associated </a:t>
            </a:r>
            <a:r>
              <a:rPr lang="en-US" sz="2800" b="1" dirty="0" smtClean="0"/>
              <a:t>Works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87121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2800" b="1" dirty="0" smtClean="0"/>
              <a:t>I am a placeholder</a:t>
            </a:r>
          </a:p>
        </p:txBody>
      </p:sp>
    </p:spTree>
    <p:extLst>
      <p:ext uri="{BB962C8B-B14F-4D97-AF65-F5344CB8AC3E}">
        <p14:creationId xmlns:p14="http://schemas.microsoft.com/office/powerpoint/2010/main" val="17304259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-23261" y="2286000"/>
            <a:ext cx="9144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Jared</a:t>
            </a:r>
          </a:p>
          <a:p>
            <a:pPr algn="ctr"/>
            <a:r>
              <a:rPr lang="en-US" sz="2800" b="1" dirty="0" smtClean="0"/>
              <a:t>Have done</a:t>
            </a:r>
          </a:p>
          <a:p>
            <a:pPr algn="ctr"/>
            <a:r>
              <a:rPr lang="en-US" sz="2800" b="1" dirty="0" smtClean="0"/>
              <a:t>Will do before next presentation</a:t>
            </a:r>
          </a:p>
        </p:txBody>
      </p:sp>
    </p:spTree>
    <p:extLst>
      <p:ext uri="{BB962C8B-B14F-4D97-AF65-F5344CB8AC3E}">
        <p14:creationId xmlns:p14="http://schemas.microsoft.com/office/powerpoint/2010/main" val="5376017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470025"/>
          </a:xfrm>
        </p:spPr>
        <p:txBody>
          <a:bodyPr/>
          <a:lstStyle/>
          <a:p>
            <a:r>
              <a:rPr lang="en-US" dirty="0" smtClean="0"/>
              <a:t>Beth’s Part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295400"/>
            <a:ext cx="6400800" cy="4495800"/>
          </a:xfrm>
        </p:spPr>
        <p:txBody>
          <a:bodyPr>
            <a:normAutofit/>
          </a:bodyPr>
          <a:lstStyle/>
          <a:p>
            <a:pPr algn="l"/>
            <a:endParaRPr lang="en-US" dirty="0" smtClean="0"/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/>
              <a:t>Identifying input fields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/>
              <a:t>Mapping input fields to query needs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/>
              <a:t>Submitting queries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/>
              <a:t>Cataloging query paths, successful/unsuccessful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48862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470025"/>
          </a:xfrm>
        </p:spPr>
        <p:txBody>
          <a:bodyPr/>
          <a:lstStyle/>
          <a:p>
            <a:r>
              <a:rPr lang="en-US" dirty="0" smtClean="0"/>
              <a:t>Beth’s Part:</a:t>
            </a:r>
            <a:br>
              <a:rPr lang="en-US" dirty="0" smtClean="0"/>
            </a:br>
            <a:r>
              <a:rPr lang="en-US" dirty="0" smtClean="0"/>
              <a:t>Last Summer’s Work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752600"/>
            <a:ext cx="6400800" cy="4495800"/>
          </a:xfrm>
        </p:spPr>
        <p:txBody>
          <a:bodyPr>
            <a:normAutofit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/>
              <a:t>Finds textboxes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dirty="0" smtClean="0"/>
              <a:t>No radio buttons, drop down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/>
              <a:t>Allows query input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/>
              <a:t>Checks validity of web source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/>
              <a:t>Catalogues web sources</a:t>
            </a:r>
          </a:p>
        </p:txBody>
      </p:sp>
    </p:spTree>
    <p:extLst>
      <p:ext uri="{BB962C8B-B14F-4D97-AF65-F5344CB8AC3E}">
        <p14:creationId xmlns:p14="http://schemas.microsoft.com/office/powerpoint/2010/main" val="21769878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470025"/>
          </a:xfrm>
        </p:spPr>
        <p:txBody>
          <a:bodyPr/>
          <a:lstStyle/>
          <a:p>
            <a:r>
              <a:rPr lang="en-US" dirty="0" smtClean="0"/>
              <a:t>Beth’s Part:</a:t>
            </a:r>
            <a:br>
              <a:rPr lang="en-US" dirty="0" smtClean="0"/>
            </a:br>
            <a:r>
              <a:rPr lang="en-US" dirty="0" smtClean="0"/>
              <a:t>Current Work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752600"/>
            <a:ext cx="6400800" cy="4495800"/>
          </a:xfrm>
        </p:spPr>
        <p:txBody>
          <a:bodyPr>
            <a:normAutofit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/>
              <a:t>Locate input fields with Selenium’s keyboard interface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dirty="0" smtClean="0"/>
              <a:t>Captures text, radio, check and dropdown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/>
              <a:t>Object Oriented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dirty="0" smtClean="0"/>
              <a:t>Easier to format, organize information</a:t>
            </a:r>
          </a:p>
        </p:txBody>
      </p:sp>
    </p:spTree>
    <p:extLst>
      <p:ext uri="{BB962C8B-B14F-4D97-AF65-F5344CB8AC3E}">
        <p14:creationId xmlns:p14="http://schemas.microsoft.com/office/powerpoint/2010/main" val="4906264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470025"/>
          </a:xfrm>
        </p:spPr>
        <p:txBody>
          <a:bodyPr/>
          <a:lstStyle/>
          <a:p>
            <a:r>
              <a:rPr lang="en-US" dirty="0" smtClean="0"/>
              <a:t>Beth’s Part:</a:t>
            </a:r>
            <a:br>
              <a:rPr lang="en-US" dirty="0" smtClean="0"/>
            </a:br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752600"/>
            <a:ext cx="6400800" cy="4495800"/>
          </a:xfrm>
        </p:spPr>
        <p:txBody>
          <a:bodyPr>
            <a:normAutofit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/>
              <a:t>Successfully query wide variety of sites </a:t>
            </a:r>
            <a:r>
              <a:rPr lang="en-US" smtClean="0"/>
              <a:t>within domain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498112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226</Words>
  <Application>Microsoft Office PowerPoint</Application>
  <PresentationFormat>On-screen Show (4:3)</PresentationFormat>
  <Paragraphs>52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Motivation</vt:lpstr>
      <vt:lpstr>PowerPoint Presentation</vt:lpstr>
      <vt:lpstr>PowerPoint Presentation</vt:lpstr>
      <vt:lpstr>Beth’s Part</vt:lpstr>
      <vt:lpstr>Beth’s Part: Last Summer’s Work</vt:lpstr>
      <vt:lpstr>Beth’s Part: Current Work</vt:lpstr>
      <vt:lpstr>Beth’s Part: Goals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Jared R Coplin</dc:creator>
  <cp:lastModifiedBy>Jared R Coplin</cp:lastModifiedBy>
  <cp:revision>4</cp:revision>
  <dcterms:created xsi:type="dcterms:W3CDTF">2013-06-13T13:38:13Z</dcterms:created>
  <dcterms:modified xsi:type="dcterms:W3CDTF">2013-06-13T14:46:53Z</dcterms:modified>
</cp:coreProperties>
</file>