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24688800"/>
  <p:notesSz cx="6858000" cy="9296400"/>
  <p:defaultTextStyle>
    <a:defPPr>
      <a:defRPr lang="en-US"/>
    </a:defPPr>
    <a:lvl1pPr algn="l" rtl="0" fontAlgn="base">
      <a:spcBef>
        <a:spcPct val="0"/>
      </a:spcBef>
      <a:spcAft>
        <a:spcPct val="0"/>
      </a:spcAft>
      <a:defRPr sz="6900" kern="1200">
        <a:solidFill>
          <a:schemeClr val="tx1"/>
        </a:solidFill>
        <a:latin typeface="Arial" charset="0"/>
        <a:ea typeface="+mn-ea"/>
        <a:cs typeface="+mn-cs"/>
      </a:defRPr>
    </a:lvl1pPr>
    <a:lvl2pPr marL="313006" algn="l" rtl="0" fontAlgn="base">
      <a:spcBef>
        <a:spcPct val="0"/>
      </a:spcBef>
      <a:spcAft>
        <a:spcPct val="0"/>
      </a:spcAft>
      <a:defRPr sz="6900" kern="1200">
        <a:solidFill>
          <a:schemeClr val="tx1"/>
        </a:solidFill>
        <a:latin typeface="Arial" charset="0"/>
        <a:ea typeface="+mn-ea"/>
        <a:cs typeface="+mn-cs"/>
      </a:defRPr>
    </a:lvl2pPr>
    <a:lvl3pPr marL="626011" algn="l" rtl="0" fontAlgn="base">
      <a:spcBef>
        <a:spcPct val="0"/>
      </a:spcBef>
      <a:spcAft>
        <a:spcPct val="0"/>
      </a:spcAft>
      <a:defRPr sz="6900" kern="1200">
        <a:solidFill>
          <a:schemeClr val="tx1"/>
        </a:solidFill>
        <a:latin typeface="Arial" charset="0"/>
        <a:ea typeface="+mn-ea"/>
        <a:cs typeface="+mn-cs"/>
      </a:defRPr>
    </a:lvl3pPr>
    <a:lvl4pPr marL="939016" algn="l" rtl="0" fontAlgn="base">
      <a:spcBef>
        <a:spcPct val="0"/>
      </a:spcBef>
      <a:spcAft>
        <a:spcPct val="0"/>
      </a:spcAft>
      <a:defRPr sz="6900" kern="1200">
        <a:solidFill>
          <a:schemeClr val="tx1"/>
        </a:solidFill>
        <a:latin typeface="Arial" charset="0"/>
        <a:ea typeface="+mn-ea"/>
        <a:cs typeface="+mn-cs"/>
      </a:defRPr>
    </a:lvl4pPr>
    <a:lvl5pPr marL="1252022" algn="l" rtl="0" fontAlgn="base">
      <a:spcBef>
        <a:spcPct val="0"/>
      </a:spcBef>
      <a:spcAft>
        <a:spcPct val="0"/>
      </a:spcAft>
      <a:defRPr sz="6900" kern="1200">
        <a:solidFill>
          <a:schemeClr val="tx1"/>
        </a:solidFill>
        <a:latin typeface="Arial" charset="0"/>
        <a:ea typeface="+mn-ea"/>
        <a:cs typeface="+mn-cs"/>
      </a:defRPr>
    </a:lvl5pPr>
    <a:lvl6pPr marL="1565027" algn="l" defTabSz="626011" rtl="0" eaLnBrk="1" latinLnBrk="0" hangingPunct="1">
      <a:defRPr sz="6900" kern="1200">
        <a:solidFill>
          <a:schemeClr val="tx1"/>
        </a:solidFill>
        <a:latin typeface="Arial" charset="0"/>
        <a:ea typeface="+mn-ea"/>
        <a:cs typeface="+mn-cs"/>
      </a:defRPr>
    </a:lvl6pPr>
    <a:lvl7pPr marL="1878033" algn="l" defTabSz="626011" rtl="0" eaLnBrk="1" latinLnBrk="0" hangingPunct="1">
      <a:defRPr sz="6900" kern="1200">
        <a:solidFill>
          <a:schemeClr val="tx1"/>
        </a:solidFill>
        <a:latin typeface="Arial" charset="0"/>
        <a:ea typeface="+mn-ea"/>
        <a:cs typeface="+mn-cs"/>
      </a:defRPr>
    </a:lvl7pPr>
    <a:lvl8pPr marL="2191038" algn="l" defTabSz="626011" rtl="0" eaLnBrk="1" latinLnBrk="0" hangingPunct="1">
      <a:defRPr sz="6900" kern="1200">
        <a:solidFill>
          <a:schemeClr val="tx1"/>
        </a:solidFill>
        <a:latin typeface="Arial" charset="0"/>
        <a:ea typeface="+mn-ea"/>
        <a:cs typeface="+mn-cs"/>
      </a:defRPr>
    </a:lvl8pPr>
    <a:lvl9pPr marL="2504044" algn="l" defTabSz="626011" rtl="0" eaLnBrk="1" latinLnBrk="0" hangingPunct="1">
      <a:defRPr sz="6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A6C"/>
    <a:srgbClr val="C6C6B2"/>
    <a:srgbClr val="C4AC1E"/>
    <a:srgbClr val="6FB2DB"/>
    <a:srgbClr val="F59247"/>
    <a:srgbClr val="DDDDDD"/>
    <a:srgbClr val="000066"/>
    <a:srgbClr val="000099"/>
    <a:srgbClr val="FF99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99756" autoAdjust="0"/>
  </p:normalViewPr>
  <p:slideViewPr>
    <p:cSldViewPr>
      <p:cViewPr>
        <p:scale>
          <a:sx n="50" d="100"/>
          <a:sy n="50" d="100"/>
        </p:scale>
        <p:origin x="3486" y="528"/>
      </p:cViewPr>
      <p:guideLst>
        <p:guide orient="horz" pos="7776"/>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C7A6BA-5CC4-43B3-B5DB-C3AE38B704CE}" type="slidenum">
              <a:rPr lang="en-US"/>
              <a:pPr/>
              <a:t>‹#›</a:t>
            </a:fld>
            <a:endParaRPr lang="en-US" dirty="0"/>
          </a:p>
        </p:txBody>
      </p:sp>
    </p:spTree>
    <p:extLst>
      <p:ext uri="{BB962C8B-B14F-4D97-AF65-F5344CB8AC3E}">
        <p14:creationId xmlns:p14="http://schemas.microsoft.com/office/powerpoint/2010/main" val="31027868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800" kern="1200">
        <a:solidFill>
          <a:schemeClr val="tx1"/>
        </a:solidFill>
        <a:latin typeface="Arial" charset="0"/>
        <a:ea typeface="+mn-ea"/>
        <a:cs typeface="+mn-cs"/>
      </a:defRPr>
    </a:lvl1pPr>
    <a:lvl2pPr marL="313006" algn="l" rtl="0" fontAlgn="base">
      <a:spcBef>
        <a:spcPct val="30000"/>
      </a:spcBef>
      <a:spcAft>
        <a:spcPct val="0"/>
      </a:spcAft>
      <a:defRPr sz="800" kern="1200">
        <a:solidFill>
          <a:schemeClr val="tx1"/>
        </a:solidFill>
        <a:latin typeface="Arial" charset="0"/>
        <a:ea typeface="+mn-ea"/>
        <a:cs typeface="+mn-cs"/>
      </a:defRPr>
    </a:lvl2pPr>
    <a:lvl3pPr marL="626011" algn="l" rtl="0" fontAlgn="base">
      <a:spcBef>
        <a:spcPct val="30000"/>
      </a:spcBef>
      <a:spcAft>
        <a:spcPct val="0"/>
      </a:spcAft>
      <a:defRPr sz="800" kern="1200">
        <a:solidFill>
          <a:schemeClr val="tx1"/>
        </a:solidFill>
        <a:latin typeface="Arial" charset="0"/>
        <a:ea typeface="+mn-ea"/>
        <a:cs typeface="+mn-cs"/>
      </a:defRPr>
    </a:lvl3pPr>
    <a:lvl4pPr marL="939016" algn="l" rtl="0" fontAlgn="base">
      <a:spcBef>
        <a:spcPct val="30000"/>
      </a:spcBef>
      <a:spcAft>
        <a:spcPct val="0"/>
      </a:spcAft>
      <a:defRPr sz="800" kern="1200">
        <a:solidFill>
          <a:schemeClr val="tx1"/>
        </a:solidFill>
        <a:latin typeface="Arial" charset="0"/>
        <a:ea typeface="+mn-ea"/>
        <a:cs typeface="+mn-cs"/>
      </a:defRPr>
    </a:lvl4pPr>
    <a:lvl5pPr marL="1252022" algn="l" rtl="0" fontAlgn="base">
      <a:spcBef>
        <a:spcPct val="30000"/>
      </a:spcBef>
      <a:spcAft>
        <a:spcPct val="0"/>
      </a:spcAft>
      <a:defRPr sz="800" kern="1200">
        <a:solidFill>
          <a:schemeClr val="tx1"/>
        </a:solidFill>
        <a:latin typeface="Arial" charset="0"/>
        <a:ea typeface="+mn-ea"/>
        <a:cs typeface="+mn-cs"/>
      </a:defRPr>
    </a:lvl5pPr>
    <a:lvl6pPr marL="1565027" algn="l" defTabSz="626011" rtl="0" eaLnBrk="1" latinLnBrk="0" hangingPunct="1">
      <a:defRPr sz="800" kern="1200">
        <a:solidFill>
          <a:schemeClr val="tx1"/>
        </a:solidFill>
        <a:latin typeface="+mn-lt"/>
        <a:ea typeface="+mn-ea"/>
        <a:cs typeface="+mn-cs"/>
      </a:defRPr>
    </a:lvl6pPr>
    <a:lvl7pPr marL="1878033" algn="l" defTabSz="626011" rtl="0" eaLnBrk="1" latinLnBrk="0" hangingPunct="1">
      <a:defRPr sz="800" kern="1200">
        <a:solidFill>
          <a:schemeClr val="tx1"/>
        </a:solidFill>
        <a:latin typeface="+mn-lt"/>
        <a:ea typeface="+mn-ea"/>
        <a:cs typeface="+mn-cs"/>
      </a:defRPr>
    </a:lvl7pPr>
    <a:lvl8pPr marL="2191038" algn="l" defTabSz="626011" rtl="0" eaLnBrk="1" latinLnBrk="0" hangingPunct="1">
      <a:defRPr sz="800" kern="1200">
        <a:solidFill>
          <a:schemeClr val="tx1"/>
        </a:solidFill>
        <a:latin typeface="+mn-lt"/>
        <a:ea typeface="+mn-ea"/>
        <a:cs typeface="+mn-cs"/>
      </a:defRPr>
    </a:lvl8pPr>
    <a:lvl9pPr marL="2504044" algn="l" defTabSz="626011"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1A2F1-E125-48F6-9FD9-AC632BD340EA}" type="slidenum">
              <a:rPr lang="en-US"/>
              <a:pPr/>
              <a:t>1</a:t>
            </a:fld>
            <a:endParaRPr lang="en-US" dirty="0"/>
          </a:p>
        </p:txBody>
      </p:sp>
      <p:sp>
        <p:nvSpPr>
          <p:cNvPr id="4098" name="Rectangle 2"/>
          <p:cNvSpPr>
            <a:spLocks noGrp="1" noRot="1" noChangeAspect="1" noChangeArrowheads="1" noTextEdit="1"/>
          </p:cNvSpPr>
          <p:nvPr>
            <p:ph type="sldImg"/>
          </p:nvPr>
        </p:nvSpPr>
        <p:spPr>
          <a:xfrm>
            <a:off x="1104900" y="696913"/>
            <a:ext cx="4648200" cy="3486150"/>
          </a:xfrm>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677" y="7669328"/>
            <a:ext cx="27981049" cy="5292498"/>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353" y="13990526"/>
            <a:ext cx="23043696" cy="6308952"/>
          </a:xfrm>
        </p:spPr>
        <p:txBody>
          <a:bodyPr/>
          <a:lstStyle>
            <a:lvl1pPr marL="0" indent="0" algn="ctr">
              <a:buNone/>
              <a:defRPr/>
            </a:lvl1pPr>
            <a:lvl2pPr marL="313006" indent="0" algn="ctr">
              <a:buNone/>
              <a:defRPr/>
            </a:lvl2pPr>
            <a:lvl3pPr marL="626011" indent="0" algn="ctr">
              <a:buNone/>
              <a:defRPr/>
            </a:lvl3pPr>
            <a:lvl4pPr marL="939016" indent="0" algn="ctr">
              <a:buNone/>
              <a:defRPr/>
            </a:lvl4pPr>
            <a:lvl5pPr marL="1252022" indent="0" algn="ctr">
              <a:buNone/>
              <a:defRPr/>
            </a:lvl5pPr>
            <a:lvl6pPr marL="1565027" indent="0" algn="ctr">
              <a:buNone/>
              <a:defRPr/>
            </a:lvl6pPr>
            <a:lvl7pPr marL="1878033" indent="0" algn="ctr">
              <a:buNone/>
              <a:defRPr/>
            </a:lvl7pPr>
            <a:lvl8pPr marL="2191038" indent="0" algn="ctr">
              <a:buNone/>
              <a:defRPr/>
            </a:lvl8pPr>
            <a:lvl9pPr marL="250404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dirty="0"/>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4E61857D-F22D-484D-BB6D-E32DAFACC6BD}" type="slidenum">
              <a:rPr lang="zh-CN" altLang="en-US"/>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dirty="0"/>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F4F40C9F-F19F-421E-9199-83DB731C2176}" type="slidenum">
              <a:rPr lang="zh-CN" altLang="en-US"/>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249" y="988902"/>
            <a:ext cx="7407049" cy="210648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104" y="988902"/>
            <a:ext cx="22123174" cy="2106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dirty="0"/>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DE706DDD-388F-43AB-B945-B16C57483B9D}" type="slidenum">
              <a:rPr lang="zh-CN" altLang="en-US"/>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dirty="0"/>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9F1E57F9-52D6-47E5-90DC-71AB6B691388}" type="slidenum">
              <a:rPr lang="zh-CN" altLang="en-US"/>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5865249"/>
            <a:ext cx="27981049" cy="4902654"/>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0464573"/>
            <a:ext cx="27981049" cy="5400675"/>
          </a:xfrm>
        </p:spPr>
        <p:txBody>
          <a:bodyPr anchor="b"/>
          <a:lstStyle>
            <a:lvl1pPr marL="0" indent="0">
              <a:buNone/>
              <a:defRPr sz="1400"/>
            </a:lvl1pPr>
            <a:lvl2pPr marL="313006" indent="0">
              <a:buNone/>
              <a:defRPr sz="1300"/>
            </a:lvl2pPr>
            <a:lvl3pPr marL="626011" indent="0">
              <a:buNone/>
              <a:defRPr sz="1100"/>
            </a:lvl3pPr>
            <a:lvl4pPr marL="939016" indent="0">
              <a:buNone/>
              <a:defRPr sz="1000"/>
            </a:lvl4pPr>
            <a:lvl5pPr marL="1252022" indent="0">
              <a:buNone/>
              <a:defRPr sz="1000"/>
            </a:lvl5pPr>
            <a:lvl6pPr marL="1565027" indent="0">
              <a:buNone/>
              <a:defRPr sz="1000"/>
            </a:lvl6pPr>
            <a:lvl7pPr marL="1878033" indent="0">
              <a:buNone/>
              <a:defRPr sz="1000"/>
            </a:lvl7pPr>
            <a:lvl8pPr marL="2191038" indent="0">
              <a:buNone/>
              <a:defRPr sz="1000"/>
            </a:lvl8pPr>
            <a:lvl9pPr marL="2504044" indent="0">
              <a:buNone/>
              <a:defRPr sz="10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dirty="0"/>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23DD2C27-C632-4404-B7FF-A5C08D44AEA8}" type="slidenum">
              <a:rPr lang="zh-CN" altLang="en-US"/>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104" y="5760927"/>
            <a:ext cx="14765111" cy="16292852"/>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08186" y="5760927"/>
            <a:ext cx="14765111" cy="16292852"/>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dirty="0"/>
          </a:p>
        </p:txBody>
      </p:sp>
      <p:sp>
        <p:nvSpPr>
          <p:cNvPr id="6" name="Footer Placeholder 5"/>
          <p:cNvSpPr>
            <a:spLocks noGrp="1"/>
          </p:cNvSpPr>
          <p:nvPr>
            <p:ph type="ftr" sz="quarter" idx="11"/>
          </p:nvPr>
        </p:nvSpPr>
        <p:spPr/>
        <p:txBody>
          <a:bodyPr/>
          <a:lstStyle>
            <a:lvl1pPr>
              <a:defRPr/>
            </a:lvl1pPr>
          </a:lstStyle>
          <a:p>
            <a:endParaRPr lang="en-US" altLang="zh-CN" dirty="0"/>
          </a:p>
        </p:txBody>
      </p:sp>
      <p:sp>
        <p:nvSpPr>
          <p:cNvPr id="7" name="Slide Number Placeholder 6"/>
          <p:cNvSpPr>
            <a:spLocks noGrp="1"/>
          </p:cNvSpPr>
          <p:nvPr>
            <p:ph type="sldNum" sz="quarter" idx="12"/>
          </p:nvPr>
        </p:nvSpPr>
        <p:spPr/>
        <p:txBody>
          <a:bodyPr/>
          <a:lstStyle>
            <a:lvl1pPr>
              <a:defRPr/>
            </a:lvl1pPr>
          </a:lstStyle>
          <a:p>
            <a:fld id="{A5FC1C56-A356-4779-97CE-D8D6A703EBD4}" type="slidenum">
              <a:rPr lang="zh-CN" altLang="en-US"/>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126" y="988900"/>
            <a:ext cx="29626151" cy="4114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126" y="5526202"/>
            <a:ext cx="14544676" cy="2303349"/>
          </a:xfrm>
        </p:spPr>
        <p:txBody>
          <a:bodyPr anchor="b"/>
          <a:lstStyle>
            <a:lvl1pPr marL="0" indent="0">
              <a:buNone/>
              <a:defRPr sz="1600" b="1"/>
            </a:lvl1pPr>
            <a:lvl2pPr marL="313006" indent="0">
              <a:buNone/>
              <a:defRPr sz="1400" b="1"/>
            </a:lvl2pPr>
            <a:lvl3pPr marL="626011" indent="0">
              <a:buNone/>
              <a:defRPr sz="1300" b="1"/>
            </a:lvl3pPr>
            <a:lvl4pPr marL="939016" indent="0">
              <a:buNone/>
              <a:defRPr sz="1100" b="1"/>
            </a:lvl4pPr>
            <a:lvl5pPr marL="1252022" indent="0">
              <a:buNone/>
              <a:defRPr sz="1100" b="1"/>
            </a:lvl5pPr>
            <a:lvl6pPr marL="1565027" indent="0">
              <a:buNone/>
              <a:defRPr sz="1100" b="1"/>
            </a:lvl6pPr>
            <a:lvl7pPr marL="1878033" indent="0">
              <a:buNone/>
              <a:defRPr sz="1100" b="1"/>
            </a:lvl7pPr>
            <a:lvl8pPr marL="2191038" indent="0">
              <a:buNone/>
              <a:defRPr sz="1100" b="1"/>
            </a:lvl8pPr>
            <a:lvl9pPr marL="25040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646126" y="7829551"/>
            <a:ext cx="14544676" cy="14224227"/>
          </a:xfrm>
        </p:spPr>
        <p:txBody>
          <a:bodyPr/>
          <a:lstStyle>
            <a:lvl1pPr>
              <a:defRPr sz="16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499" y="5526202"/>
            <a:ext cx="14549778" cy="2303349"/>
          </a:xfrm>
        </p:spPr>
        <p:txBody>
          <a:bodyPr anchor="b"/>
          <a:lstStyle>
            <a:lvl1pPr marL="0" indent="0">
              <a:buNone/>
              <a:defRPr sz="1600" b="1"/>
            </a:lvl1pPr>
            <a:lvl2pPr marL="313006" indent="0">
              <a:buNone/>
              <a:defRPr sz="1400" b="1"/>
            </a:lvl2pPr>
            <a:lvl3pPr marL="626011" indent="0">
              <a:buNone/>
              <a:defRPr sz="1300" b="1"/>
            </a:lvl3pPr>
            <a:lvl4pPr marL="939016" indent="0">
              <a:buNone/>
              <a:defRPr sz="1100" b="1"/>
            </a:lvl4pPr>
            <a:lvl5pPr marL="1252022" indent="0">
              <a:buNone/>
              <a:defRPr sz="1100" b="1"/>
            </a:lvl5pPr>
            <a:lvl6pPr marL="1565027" indent="0">
              <a:buNone/>
              <a:defRPr sz="1100" b="1"/>
            </a:lvl6pPr>
            <a:lvl7pPr marL="1878033" indent="0">
              <a:buNone/>
              <a:defRPr sz="1100" b="1"/>
            </a:lvl7pPr>
            <a:lvl8pPr marL="2191038" indent="0">
              <a:buNone/>
              <a:defRPr sz="1100" b="1"/>
            </a:lvl8pPr>
            <a:lvl9pPr marL="25040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6722499" y="7829551"/>
            <a:ext cx="14549778" cy="14224227"/>
          </a:xfrm>
        </p:spPr>
        <p:txBody>
          <a:bodyPr/>
          <a:lstStyle>
            <a:lvl1pPr>
              <a:defRPr sz="16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dirty="0"/>
          </a:p>
        </p:txBody>
      </p:sp>
      <p:sp>
        <p:nvSpPr>
          <p:cNvPr id="8" name="Footer Placeholder 7"/>
          <p:cNvSpPr>
            <a:spLocks noGrp="1"/>
          </p:cNvSpPr>
          <p:nvPr>
            <p:ph type="ftr" sz="quarter" idx="11"/>
          </p:nvPr>
        </p:nvSpPr>
        <p:spPr/>
        <p:txBody>
          <a:bodyPr/>
          <a:lstStyle>
            <a:lvl1pPr>
              <a:defRPr/>
            </a:lvl1pPr>
          </a:lstStyle>
          <a:p>
            <a:endParaRPr lang="en-US" altLang="zh-CN" dirty="0"/>
          </a:p>
        </p:txBody>
      </p:sp>
      <p:sp>
        <p:nvSpPr>
          <p:cNvPr id="9" name="Slide Number Placeholder 8"/>
          <p:cNvSpPr>
            <a:spLocks noGrp="1"/>
          </p:cNvSpPr>
          <p:nvPr>
            <p:ph type="sldNum" sz="quarter" idx="12"/>
          </p:nvPr>
        </p:nvSpPr>
        <p:spPr/>
        <p:txBody>
          <a:bodyPr/>
          <a:lstStyle>
            <a:lvl1pPr>
              <a:defRPr/>
            </a:lvl1pPr>
          </a:lstStyle>
          <a:p>
            <a:fld id="{77BDC95B-A08A-4BDF-93E4-AD8CA188121D}" type="slidenum">
              <a:rPr lang="zh-CN" altLang="en-US"/>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dirty="0"/>
          </a:p>
        </p:txBody>
      </p:sp>
      <p:sp>
        <p:nvSpPr>
          <p:cNvPr id="4" name="Footer Placeholder 3"/>
          <p:cNvSpPr>
            <a:spLocks noGrp="1"/>
          </p:cNvSpPr>
          <p:nvPr>
            <p:ph type="ftr" sz="quarter" idx="11"/>
          </p:nvPr>
        </p:nvSpPr>
        <p:spPr/>
        <p:txBody>
          <a:bodyPr/>
          <a:lstStyle>
            <a:lvl1pPr>
              <a:defRPr/>
            </a:lvl1pPr>
          </a:lstStyle>
          <a:p>
            <a:endParaRPr lang="en-US" altLang="zh-CN" dirty="0"/>
          </a:p>
        </p:txBody>
      </p:sp>
      <p:sp>
        <p:nvSpPr>
          <p:cNvPr id="5" name="Slide Number Placeholder 4"/>
          <p:cNvSpPr>
            <a:spLocks noGrp="1"/>
          </p:cNvSpPr>
          <p:nvPr>
            <p:ph type="sldNum" sz="quarter" idx="12"/>
          </p:nvPr>
        </p:nvSpPr>
        <p:spPr/>
        <p:txBody>
          <a:bodyPr/>
          <a:lstStyle>
            <a:lvl1pPr>
              <a:defRPr/>
            </a:lvl1pPr>
          </a:lstStyle>
          <a:p>
            <a:fld id="{2C854A36-B6B3-4472-BA45-5D2CD06F4A98}" type="slidenum">
              <a:rPr lang="zh-CN" altLang="en-US"/>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dirty="0"/>
          </a:p>
        </p:txBody>
      </p:sp>
      <p:sp>
        <p:nvSpPr>
          <p:cNvPr id="3" name="Footer Placeholder 2"/>
          <p:cNvSpPr>
            <a:spLocks noGrp="1"/>
          </p:cNvSpPr>
          <p:nvPr>
            <p:ph type="ftr" sz="quarter" idx="11"/>
          </p:nvPr>
        </p:nvSpPr>
        <p:spPr/>
        <p:txBody>
          <a:bodyPr/>
          <a:lstStyle>
            <a:lvl1pPr>
              <a:defRPr/>
            </a:lvl1pPr>
          </a:lstStyle>
          <a:p>
            <a:endParaRPr lang="en-US" altLang="zh-CN" dirty="0"/>
          </a:p>
        </p:txBody>
      </p:sp>
      <p:sp>
        <p:nvSpPr>
          <p:cNvPr id="4" name="Slide Number Placeholder 3"/>
          <p:cNvSpPr>
            <a:spLocks noGrp="1"/>
          </p:cNvSpPr>
          <p:nvPr>
            <p:ph type="sldNum" sz="quarter" idx="12"/>
          </p:nvPr>
        </p:nvSpPr>
        <p:spPr/>
        <p:txBody>
          <a:bodyPr/>
          <a:lstStyle>
            <a:lvl1pPr>
              <a:defRPr/>
            </a:lvl1pPr>
          </a:lstStyle>
          <a:p>
            <a:fld id="{32E5198B-50EE-4A79-B14F-F4E3E4B847B6}" type="slidenum">
              <a:rPr lang="zh-CN" altLang="en-US"/>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125" y="982777"/>
            <a:ext cx="10829926" cy="4183176"/>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12869977" y="982777"/>
            <a:ext cx="18402300" cy="2107100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125" y="5165952"/>
            <a:ext cx="10829926" cy="16887825"/>
          </a:xfrm>
        </p:spPr>
        <p:txBody>
          <a:bodyPr/>
          <a:lstStyle>
            <a:lvl1pPr marL="0" indent="0">
              <a:buNone/>
              <a:defRPr sz="1000"/>
            </a:lvl1pPr>
            <a:lvl2pPr marL="313006" indent="0">
              <a:buNone/>
              <a:defRPr sz="800"/>
            </a:lvl2pPr>
            <a:lvl3pPr marL="626011" indent="0">
              <a:buNone/>
              <a:defRPr sz="700"/>
            </a:lvl3pPr>
            <a:lvl4pPr marL="939016" indent="0">
              <a:buNone/>
              <a:defRPr sz="600"/>
            </a:lvl4pPr>
            <a:lvl5pPr marL="1252022" indent="0">
              <a:buNone/>
              <a:defRPr sz="600"/>
            </a:lvl5pPr>
            <a:lvl6pPr marL="1565027" indent="0">
              <a:buNone/>
              <a:defRPr sz="600"/>
            </a:lvl6pPr>
            <a:lvl7pPr marL="1878033" indent="0">
              <a:buNone/>
              <a:defRPr sz="600"/>
            </a:lvl7pPr>
            <a:lvl8pPr marL="2191038" indent="0">
              <a:buNone/>
              <a:defRPr sz="600"/>
            </a:lvl8pPr>
            <a:lvl9pPr marL="2504044"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dirty="0"/>
          </a:p>
        </p:txBody>
      </p:sp>
      <p:sp>
        <p:nvSpPr>
          <p:cNvPr id="6" name="Footer Placeholder 5"/>
          <p:cNvSpPr>
            <a:spLocks noGrp="1"/>
          </p:cNvSpPr>
          <p:nvPr>
            <p:ph type="ftr" sz="quarter" idx="11"/>
          </p:nvPr>
        </p:nvSpPr>
        <p:spPr/>
        <p:txBody>
          <a:bodyPr/>
          <a:lstStyle>
            <a:lvl1pPr>
              <a:defRPr/>
            </a:lvl1pPr>
          </a:lstStyle>
          <a:p>
            <a:endParaRPr lang="en-US" altLang="zh-CN" dirty="0"/>
          </a:p>
        </p:txBody>
      </p:sp>
      <p:sp>
        <p:nvSpPr>
          <p:cNvPr id="7" name="Slide Number Placeholder 6"/>
          <p:cNvSpPr>
            <a:spLocks noGrp="1"/>
          </p:cNvSpPr>
          <p:nvPr>
            <p:ph type="sldNum" sz="quarter" idx="12"/>
          </p:nvPr>
        </p:nvSpPr>
        <p:spPr/>
        <p:txBody>
          <a:bodyPr/>
          <a:lstStyle>
            <a:lvl1pPr>
              <a:defRPr/>
            </a:lvl1pPr>
          </a:lstStyle>
          <a:p>
            <a:fld id="{A87E5383-6AAD-43D4-9229-660384D42C86}" type="slidenum">
              <a:rPr lang="zh-CN" altLang="en-US"/>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828" y="17281753"/>
            <a:ext cx="19751449" cy="2041072"/>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6451828" y="2206400"/>
            <a:ext cx="19751449" cy="14813076"/>
          </a:xfrm>
        </p:spPr>
        <p:txBody>
          <a:bodyPr/>
          <a:lstStyle>
            <a:lvl1pPr marL="0" indent="0">
              <a:buNone/>
              <a:defRPr sz="2200"/>
            </a:lvl1pPr>
            <a:lvl2pPr marL="313006" indent="0">
              <a:buNone/>
              <a:defRPr sz="1900"/>
            </a:lvl2pPr>
            <a:lvl3pPr marL="626011" indent="0">
              <a:buNone/>
              <a:defRPr sz="1600"/>
            </a:lvl3pPr>
            <a:lvl4pPr marL="939016" indent="0">
              <a:buNone/>
              <a:defRPr sz="1400"/>
            </a:lvl4pPr>
            <a:lvl5pPr marL="1252022" indent="0">
              <a:buNone/>
              <a:defRPr sz="1400"/>
            </a:lvl5pPr>
            <a:lvl6pPr marL="1565027" indent="0">
              <a:buNone/>
              <a:defRPr sz="1400"/>
            </a:lvl6pPr>
            <a:lvl7pPr marL="1878033" indent="0">
              <a:buNone/>
              <a:defRPr sz="1400"/>
            </a:lvl7pPr>
            <a:lvl8pPr marL="2191038" indent="0">
              <a:buNone/>
              <a:defRPr sz="1400"/>
            </a:lvl8pPr>
            <a:lvl9pPr marL="2504044" indent="0">
              <a:buNone/>
              <a:defRPr sz="1400"/>
            </a:lvl9pPr>
          </a:lstStyle>
          <a:p>
            <a:endParaRPr lang="en-US" dirty="0"/>
          </a:p>
        </p:txBody>
      </p:sp>
      <p:sp>
        <p:nvSpPr>
          <p:cNvPr id="4" name="Text Placeholder 3"/>
          <p:cNvSpPr>
            <a:spLocks noGrp="1"/>
          </p:cNvSpPr>
          <p:nvPr>
            <p:ph type="body" sz="half" idx="2"/>
          </p:nvPr>
        </p:nvSpPr>
        <p:spPr>
          <a:xfrm>
            <a:off x="6451828" y="19322825"/>
            <a:ext cx="19751449" cy="2897301"/>
          </a:xfrm>
        </p:spPr>
        <p:txBody>
          <a:bodyPr/>
          <a:lstStyle>
            <a:lvl1pPr marL="0" indent="0">
              <a:buNone/>
              <a:defRPr sz="1000"/>
            </a:lvl1pPr>
            <a:lvl2pPr marL="313006" indent="0">
              <a:buNone/>
              <a:defRPr sz="800"/>
            </a:lvl2pPr>
            <a:lvl3pPr marL="626011" indent="0">
              <a:buNone/>
              <a:defRPr sz="700"/>
            </a:lvl3pPr>
            <a:lvl4pPr marL="939016" indent="0">
              <a:buNone/>
              <a:defRPr sz="600"/>
            </a:lvl4pPr>
            <a:lvl5pPr marL="1252022" indent="0">
              <a:buNone/>
              <a:defRPr sz="600"/>
            </a:lvl5pPr>
            <a:lvl6pPr marL="1565027" indent="0">
              <a:buNone/>
              <a:defRPr sz="600"/>
            </a:lvl6pPr>
            <a:lvl7pPr marL="1878033" indent="0">
              <a:buNone/>
              <a:defRPr sz="600"/>
            </a:lvl7pPr>
            <a:lvl8pPr marL="2191038" indent="0">
              <a:buNone/>
              <a:defRPr sz="600"/>
            </a:lvl8pPr>
            <a:lvl9pPr marL="2504044"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dirty="0"/>
          </a:p>
        </p:txBody>
      </p:sp>
      <p:sp>
        <p:nvSpPr>
          <p:cNvPr id="6" name="Footer Placeholder 5"/>
          <p:cNvSpPr>
            <a:spLocks noGrp="1"/>
          </p:cNvSpPr>
          <p:nvPr>
            <p:ph type="ftr" sz="quarter" idx="11"/>
          </p:nvPr>
        </p:nvSpPr>
        <p:spPr/>
        <p:txBody>
          <a:bodyPr/>
          <a:lstStyle>
            <a:lvl1pPr>
              <a:defRPr/>
            </a:lvl1pPr>
          </a:lstStyle>
          <a:p>
            <a:endParaRPr lang="en-US" altLang="zh-CN" dirty="0"/>
          </a:p>
        </p:txBody>
      </p:sp>
      <p:sp>
        <p:nvSpPr>
          <p:cNvPr id="7" name="Slide Number Placeholder 6"/>
          <p:cNvSpPr>
            <a:spLocks noGrp="1"/>
          </p:cNvSpPr>
          <p:nvPr>
            <p:ph type="sldNum" sz="quarter" idx="12"/>
          </p:nvPr>
        </p:nvSpPr>
        <p:spPr/>
        <p:txBody>
          <a:bodyPr/>
          <a:lstStyle>
            <a:lvl1pPr>
              <a:defRPr/>
            </a:lvl1pPr>
          </a:lstStyle>
          <a:p>
            <a:fld id="{69E4CA26-254F-4FD2-8FE7-16677F7E1355}" type="slidenum">
              <a:rPr lang="zh-CN" altLang="en-US"/>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104" y="988900"/>
            <a:ext cx="29628193" cy="4114800"/>
          </a:xfrm>
          <a:prstGeom prst="rect">
            <a:avLst/>
          </a:prstGeom>
          <a:noFill/>
          <a:ln w="9525">
            <a:noFill/>
            <a:miter lim="800000"/>
            <a:headEnd/>
            <a:tailEnd/>
          </a:ln>
          <a:effectLst/>
        </p:spPr>
        <p:txBody>
          <a:bodyPr vert="horz" wrap="square" lIns="350558" tIns="175280" rIns="350558" bIns="17528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1645104" y="5760927"/>
            <a:ext cx="29628193" cy="16292852"/>
          </a:xfrm>
          <a:prstGeom prst="rect">
            <a:avLst/>
          </a:prstGeom>
          <a:noFill/>
          <a:ln w="9525">
            <a:noFill/>
            <a:miter lim="800000"/>
            <a:headEnd/>
            <a:tailEnd/>
          </a:ln>
          <a:effectLst/>
        </p:spPr>
        <p:txBody>
          <a:bodyPr vert="horz" wrap="square" lIns="350558" tIns="175280" rIns="350558" bIns="17528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1645104" y="22482402"/>
            <a:ext cx="7682593" cy="1714500"/>
          </a:xfrm>
          <a:prstGeom prst="rect">
            <a:avLst/>
          </a:prstGeom>
          <a:noFill/>
          <a:ln w="9525">
            <a:noFill/>
            <a:miter lim="800000"/>
            <a:headEnd/>
            <a:tailEnd/>
          </a:ln>
          <a:effectLst/>
        </p:spPr>
        <p:txBody>
          <a:bodyPr vert="horz" wrap="square" lIns="350558" tIns="175280" rIns="350558" bIns="175280" numCol="1" anchor="t" anchorCtr="0" compatLnSpc="1">
            <a:prstTxWarp prst="textNoShape">
              <a:avLst/>
            </a:prstTxWarp>
          </a:bodyPr>
          <a:lstStyle>
            <a:lvl1pPr defTabSz="3505010">
              <a:defRPr sz="5400">
                <a:ea typeface="宋体" pitchFamily="2" charset="-122"/>
              </a:defRPr>
            </a:lvl1pPr>
          </a:lstStyle>
          <a:p>
            <a:endParaRPr lang="en-US" altLang="zh-CN" dirty="0"/>
          </a:p>
        </p:txBody>
      </p:sp>
      <p:sp>
        <p:nvSpPr>
          <p:cNvPr id="1029" name="Rectangle 5"/>
          <p:cNvSpPr>
            <a:spLocks noGrp="1" noChangeArrowheads="1"/>
          </p:cNvSpPr>
          <p:nvPr>
            <p:ph type="ftr" sz="quarter" idx="3"/>
          </p:nvPr>
        </p:nvSpPr>
        <p:spPr bwMode="auto">
          <a:xfrm>
            <a:off x="11246304" y="22482402"/>
            <a:ext cx="10425793" cy="1714500"/>
          </a:xfrm>
          <a:prstGeom prst="rect">
            <a:avLst/>
          </a:prstGeom>
          <a:noFill/>
          <a:ln w="9525">
            <a:noFill/>
            <a:miter lim="800000"/>
            <a:headEnd/>
            <a:tailEnd/>
          </a:ln>
          <a:effectLst/>
        </p:spPr>
        <p:txBody>
          <a:bodyPr vert="horz" wrap="square" lIns="350558" tIns="175280" rIns="350558" bIns="175280" numCol="1" anchor="t" anchorCtr="0" compatLnSpc="1">
            <a:prstTxWarp prst="textNoShape">
              <a:avLst/>
            </a:prstTxWarp>
          </a:bodyPr>
          <a:lstStyle>
            <a:lvl1pPr algn="ctr" defTabSz="3505010">
              <a:defRPr sz="5400">
                <a:ea typeface="宋体" pitchFamily="2" charset="-122"/>
              </a:defRPr>
            </a:lvl1pPr>
          </a:lstStyle>
          <a:p>
            <a:endParaRPr lang="en-US" altLang="zh-CN" dirty="0"/>
          </a:p>
        </p:txBody>
      </p:sp>
      <p:sp>
        <p:nvSpPr>
          <p:cNvPr id="1030" name="Rectangle 6"/>
          <p:cNvSpPr>
            <a:spLocks noGrp="1" noChangeArrowheads="1"/>
          </p:cNvSpPr>
          <p:nvPr>
            <p:ph type="sldNum" sz="quarter" idx="4"/>
          </p:nvPr>
        </p:nvSpPr>
        <p:spPr bwMode="auto">
          <a:xfrm>
            <a:off x="23590704" y="22482402"/>
            <a:ext cx="7682593" cy="1714500"/>
          </a:xfrm>
          <a:prstGeom prst="rect">
            <a:avLst/>
          </a:prstGeom>
          <a:noFill/>
          <a:ln w="9525">
            <a:noFill/>
            <a:miter lim="800000"/>
            <a:headEnd/>
            <a:tailEnd/>
          </a:ln>
          <a:effectLst/>
        </p:spPr>
        <p:txBody>
          <a:bodyPr vert="horz" wrap="square" lIns="350558" tIns="175280" rIns="350558" bIns="175280" numCol="1" anchor="t" anchorCtr="0" compatLnSpc="1">
            <a:prstTxWarp prst="textNoShape">
              <a:avLst/>
            </a:prstTxWarp>
          </a:bodyPr>
          <a:lstStyle>
            <a:lvl1pPr algn="r" defTabSz="3505010">
              <a:defRPr sz="5400">
                <a:ea typeface="宋体" pitchFamily="2" charset="-122"/>
              </a:defRPr>
            </a:lvl1pPr>
          </a:lstStyle>
          <a:p>
            <a:fld id="{0F6D8D09-94A2-4C93-A927-F5188561BF5A}" type="slidenum">
              <a:rPr lang="zh-CN" altLang="en-US"/>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05010" rtl="0" fontAlgn="base">
        <a:spcBef>
          <a:spcPct val="0"/>
        </a:spcBef>
        <a:spcAft>
          <a:spcPct val="0"/>
        </a:spcAft>
        <a:defRPr sz="16900">
          <a:solidFill>
            <a:schemeClr val="tx2"/>
          </a:solidFill>
          <a:latin typeface="+mj-lt"/>
          <a:ea typeface="+mj-ea"/>
          <a:cs typeface="+mj-cs"/>
        </a:defRPr>
      </a:lvl1pPr>
      <a:lvl2pPr algn="ctr" defTabSz="3505010" rtl="0" fontAlgn="base">
        <a:spcBef>
          <a:spcPct val="0"/>
        </a:spcBef>
        <a:spcAft>
          <a:spcPct val="0"/>
        </a:spcAft>
        <a:defRPr sz="16900">
          <a:solidFill>
            <a:schemeClr val="tx2"/>
          </a:solidFill>
          <a:latin typeface="Arial" charset="0"/>
        </a:defRPr>
      </a:lvl2pPr>
      <a:lvl3pPr algn="ctr" defTabSz="3505010" rtl="0" fontAlgn="base">
        <a:spcBef>
          <a:spcPct val="0"/>
        </a:spcBef>
        <a:spcAft>
          <a:spcPct val="0"/>
        </a:spcAft>
        <a:defRPr sz="16900">
          <a:solidFill>
            <a:schemeClr val="tx2"/>
          </a:solidFill>
          <a:latin typeface="Arial" charset="0"/>
        </a:defRPr>
      </a:lvl3pPr>
      <a:lvl4pPr algn="ctr" defTabSz="3505010" rtl="0" fontAlgn="base">
        <a:spcBef>
          <a:spcPct val="0"/>
        </a:spcBef>
        <a:spcAft>
          <a:spcPct val="0"/>
        </a:spcAft>
        <a:defRPr sz="16900">
          <a:solidFill>
            <a:schemeClr val="tx2"/>
          </a:solidFill>
          <a:latin typeface="Arial" charset="0"/>
        </a:defRPr>
      </a:lvl4pPr>
      <a:lvl5pPr algn="ctr" defTabSz="3505010" rtl="0" fontAlgn="base">
        <a:spcBef>
          <a:spcPct val="0"/>
        </a:spcBef>
        <a:spcAft>
          <a:spcPct val="0"/>
        </a:spcAft>
        <a:defRPr sz="16900">
          <a:solidFill>
            <a:schemeClr val="tx2"/>
          </a:solidFill>
          <a:latin typeface="Arial" charset="0"/>
        </a:defRPr>
      </a:lvl5pPr>
      <a:lvl6pPr marL="313006" algn="ctr" defTabSz="3505010" rtl="0" fontAlgn="base">
        <a:spcBef>
          <a:spcPct val="0"/>
        </a:spcBef>
        <a:spcAft>
          <a:spcPct val="0"/>
        </a:spcAft>
        <a:defRPr sz="16900">
          <a:solidFill>
            <a:schemeClr val="tx2"/>
          </a:solidFill>
          <a:latin typeface="Arial" charset="0"/>
        </a:defRPr>
      </a:lvl6pPr>
      <a:lvl7pPr marL="626011" algn="ctr" defTabSz="3505010" rtl="0" fontAlgn="base">
        <a:spcBef>
          <a:spcPct val="0"/>
        </a:spcBef>
        <a:spcAft>
          <a:spcPct val="0"/>
        </a:spcAft>
        <a:defRPr sz="16900">
          <a:solidFill>
            <a:schemeClr val="tx2"/>
          </a:solidFill>
          <a:latin typeface="Arial" charset="0"/>
        </a:defRPr>
      </a:lvl7pPr>
      <a:lvl8pPr marL="939016" algn="ctr" defTabSz="3505010" rtl="0" fontAlgn="base">
        <a:spcBef>
          <a:spcPct val="0"/>
        </a:spcBef>
        <a:spcAft>
          <a:spcPct val="0"/>
        </a:spcAft>
        <a:defRPr sz="16900">
          <a:solidFill>
            <a:schemeClr val="tx2"/>
          </a:solidFill>
          <a:latin typeface="Arial" charset="0"/>
        </a:defRPr>
      </a:lvl8pPr>
      <a:lvl9pPr marL="1252022" algn="ctr" defTabSz="3505010" rtl="0" fontAlgn="base">
        <a:spcBef>
          <a:spcPct val="0"/>
        </a:spcBef>
        <a:spcAft>
          <a:spcPct val="0"/>
        </a:spcAft>
        <a:defRPr sz="16900">
          <a:solidFill>
            <a:schemeClr val="tx2"/>
          </a:solidFill>
          <a:latin typeface="Arial" charset="0"/>
        </a:defRPr>
      </a:lvl9pPr>
    </p:titleStyle>
    <p:bodyStyle>
      <a:lvl1pPr marL="1313971" indent="-1313971" algn="l" defTabSz="3505010" rtl="0" fontAlgn="base">
        <a:spcBef>
          <a:spcPct val="20000"/>
        </a:spcBef>
        <a:spcAft>
          <a:spcPct val="0"/>
        </a:spcAft>
        <a:buChar char="•"/>
        <a:defRPr sz="12200">
          <a:solidFill>
            <a:schemeClr val="tx1"/>
          </a:solidFill>
          <a:latin typeface="+mn-lt"/>
          <a:ea typeface="+mn-ea"/>
          <a:cs typeface="+mn-cs"/>
        </a:defRPr>
      </a:lvl1pPr>
      <a:lvl2pPr marL="2848568" indent="-1095519" algn="l" defTabSz="3505010" rtl="0" fontAlgn="base">
        <a:spcBef>
          <a:spcPct val="20000"/>
        </a:spcBef>
        <a:spcAft>
          <a:spcPct val="0"/>
        </a:spcAft>
        <a:buChar char="–"/>
        <a:defRPr sz="10700">
          <a:solidFill>
            <a:schemeClr val="tx1"/>
          </a:solidFill>
          <a:latin typeface="+mn-lt"/>
        </a:defRPr>
      </a:lvl2pPr>
      <a:lvl3pPr marL="4382078" indent="-877067" algn="l" defTabSz="3505010" rtl="0" fontAlgn="base">
        <a:spcBef>
          <a:spcPct val="20000"/>
        </a:spcBef>
        <a:spcAft>
          <a:spcPct val="0"/>
        </a:spcAft>
        <a:buChar char="•"/>
        <a:defRPr sz="9300">
          <a:solidFill>
            <a:schemeClr val="tx1"/>
          </a:solidFill>
          <a:latin typeface="+mn-lt"/>
        </a:defRPr>
      </a:lvl3pPr>
      <a:lvl4pPr marL="6135125" indent="-875981" algn="l" defTabSz="3505010" rtl="0" fontAlgn="base">
        <a:spcBef>
          <a:spcPct val="20000"/>
        </a:spcBef>
        <a:spcAft>
          <a:spcPct val="0"/>
        </a:spcAft>
        <a:buChar char="–"/>
        <a:defRPr sz="7700">
          <a:solidFill>
            <a:schemeClr val="tx1"/>
          </a:solidFill>
          <a:latin typeface="+mn-lt"/>
        </a:defRPr>
      </a:lvl4pPr>
      <a:lvl5pPr marL="7887086" indent="-875981" algn="l" defTabSz="3505010" rtl="0" fontAlgn="base">
        <a:spcBef>
          <a:spcPct val="20000"/>
        </a:spcBef>
        <a:spcAft>
          <a:spcPct val="0"/>
        </a:spcAft>
        <a:buChar char="»"/>
        <a:defRPr sz="7700">
          <a:solidFill>
            <a:schemeClr val="tx1"/>
          </a:solidFill>
          <a:latin typeface="+mn-lt"/>
        </a:defRPr>
      </a:lvl5pPr>
      <a:lvl6pPr marL="8200092" indent="-875981" algn="l" defTabSz="3505010" rtl="0" fontAlgn="base">
        <a:spcBef>
          <a:spcPct val="20000"/>
        </a:spcBef>
        <a:spcAft>
          <a:spcPct val="0"/>
        </a:spcAft>
        <a:buChar char="»"/>
        <a:defRPr sz="7700">
          <a:solidFill>
            <a:schemeClr val="tx1"/>
          </a:solidFill>
          <a:latin typeface="+mn-lt"/>
        </a:defRPr>
      </a:lvl6pPr>
      <a:lvl7pPr marL="8513097" indent="-875981" algn="l" defTabSz="3505010" rtl="0" fontAlgn="base">
        <a:spcBef>
          <a:spcPct val="20000"/>
        </a:spcBef>
        <a:spcAft>
          <a:spcPct val="0"/>
        </a:spcAft>
        <a:buChar char="»"/>
        <a:defRPr sz="7700">
          <a:solidFill>
            <a:schemeClr val="tx1"/>
          </a:solidFill>
          <a:latin typeface="+mn-lt"/>
        </a:defRPr>
      </a:lvl7pPr>
      <a:lvl8pPr marL="8826102" indent="-875981" algn="l" defTabSz="3505010" rtl="0" fontAlgn="base">
        <a:spcBef>
          <a:spcPct val="20000"/>
        </a:spcBef>
        <a:spcAft>
          <a:spcPct val="0"/>
        </a:spcAft>
        <a:buChar char="»"/>
        <a:defRPr sz="7700">
          <a:solidFill>
            <a:schemeClr val="tx1"/>
          </a:solidFill>
          <a:latin typeface="+mn-lt"/>
        </a:defRPr>
      </a:lvl8pPr>
      <a:lvl9pPr marL="9139108" indent="-875981" algn="l" defTabSz="3505010" rtl="0" fontAlgn="base">
        <a:spcBef>
          <a:spcPct val="20000"/>
        </a:spcBef>
        <a:spcAft>
          <a:spcPct val="0"/>
        </a:spcAft>
        <a:buChar char="»"/>
        <a:defRPr sz="7700">
          <a:solidFill>
            <a:schemeClr val="tx1"/>
          </a:solidFill>
          <a:latin typeface="+mn-lt"/>
        </a:defRPr>
      </a:lvl9pPr>
    </p:bodyStyle>
    <p:otherStyle>
      <a:defPPr>
        <a:defRPr lang="en-US"/>
      </a:defPPr>
      <a:lvl1pPr marL="0" algn="l" defTabSz="626011" rtl="0" eaLnBrk="1" latinLnBrk="0" hangingPunct="1">
        <a:defRPr sz="1300" kern="1200">
          <a:solidFill>
            <a:schemeClr val="tx1"/>
          </a:solidFill>
          <a:latin typeface="+mn-lt"/>
          <a:ea typeface="+mn-ea"/>
          <a:cs typeface="+mn-cs"/>
        </a:defRPr>
      </a:lvl1pPr>
      <a:lvl2pPr marL="313006" algn="l" defTabSz="626011" rtl="0" eaLnBrk="1" latinLnBrk="0" hangingPunct="1">
        <a:defRPr sz="1300" kern="1200">
          <a:solidFill>
            <a:schemeClr val="tx1"/>
          </a:solidFill>
          <a:latin typeface="+mn-lt"/>
          <a:ea typeface="+mn-ea"/>
          <a:cs typeface="+mn-cs"/>
        </a:defRPr>
      </a:lvl2pPr>
      <a:lvl3pPr marL="626011" algn="l" defTabSz="626011" rtl="0" eaLnBrk="1" latinLnBrk="0" hangingPunct="1">
        <a:defRPr sz="1300" kern="1200">
          <a:solidFill>
            <a:schemeClr val="tx1"/>
          </a:solidFill>
          <a:latin typeface="+mn-lt"/>
          <a:ea typeface="+mn-ea"/>
          <a:cs typeface="+mn-cs"/>
        </a:defRPr>
      </a:lvl3pPr>
      <a:lvl4pPr marL="939016" algn="l" defTabSz="626011" rtl="0" eaLnBrk="1" latinLnBrk="0" hangingPunct="1">
        <a:defRPr sz="1300" kern="1200">
          <a:solidFill>
            <a:schemeClr val="tx1"/>
          </a:solidFill>
          <a:latin typeface="+mn-lt"/>
          <a:ea typeface="+mn-ea"/>
          <a:cs typeface="+mn-cs"/>
        </a:defRPr>
      </a:lvl4pPr>
      <a:lvl5pPr marL="1252022" algn="l" defTabSz="626011" rtl="0" eaLnBrk="1" latinLnBrk="0" hangingPunct="1">
        <a:defRPr sz="1300" kern="1200">
          <a:solidFill>
            <a:schemeClr val="tx1"/>
          </a:solidFill>
          <a:latin typeface="+mn-lt"/>
          <a:ea typeface="+mn-ea"/>
          <a:cs typeface="+mn-cs"/>
        </a:defRPr>
      </a:lvl5pPr>
      <a:lvl6pPr marL="1565027" algn="l" defTabSz="626011" rtl="0" eaLnBrk="1" latinLnBrk="0" hangingPunct="1">
        <a:defRPr sz="1300" kern="1200">
          <a:solidFill>
            <a:schemeClr val="tx1"/>
          </a:solidFill>
          <a:latin typeface="+mn-lt"/>
          <a:ea typeface="+mn-ea"/>
          <a:cs typeface="+mn-cs"/>
        </a:defRPr>
      </a:lvl6pPr>
      <a:lvl7pPr marL="1878033" algn="l" defTabSz="626011" rtl="0" eaLnBrk="1" latinLnBrk="0" hangingPunct="1">
        <a:defRPr sz="1300" kern="1200">
          <a:solidFill>
            <a:schemeClr val="tx1"/>
          </a:solidFill>
          <a:latin typeface="+mn-lt"/>
          <a:ea typeface="+mn-ea"/>
          <a:cs typeface="+mn-cs"/>
        </a:defRPr>
      </a:lvl7pPr>
      <a:lvl8pPr marL="2191038" algn="l" defTabSz="626011" rtl="0" eaLnBrk="1" latinLnBrk="0" hangingPunct="1">
        <a:defRPr sz="1300" kern="1200">
          <a:solidFill>
            <a:schemeClr val="tx1"/>
          </a:solidFill>
          <a:latin typeface="+mn-lt"/>
          <a:ea typeface="+mn-ea"/>
          <a:cs typeface="+mn-cs"/>
        </a:defRPr>
      </a:lvl8pPr>
      <a:lvl9pPr marL="2504044" algn="l" defTabSz="62601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612542"/>
            <a:ext cx="32918400" cy="20076258"/>
          </a:xfrm>
          <a:prstGeom prst="rect">
            <a:avLst/>
          </a:prstGeom>
          <a:solidFill>
            <a:srgbClr val="C6C6B2">
              <a:alpha val="84000"/>
            </a:srgbClr>
          </a:solidFill>
          <a:ln w="9525" cap="flat" cmpd="sng" algn="ctr">
            <a:noFill/>
            <a:prstDash val="solid"/>
            <a:round/>
            <a:headEnd type="none" w="med" len="med"/>
            <a:tailEnd type="none" w="med" len="med"/>
          </a:ln>
          <a:effectLst>
            <a:glow rad="368300">
              <a:schemeClr val="bg1">
                <a:alpha val="7000"/>
              </a:schemeClr>
            </a:glow>
            <a:outerShdw blurRad="50800" dist="50800" dir="5400000" algn="ctr" rotWithShape="0">
              <a:srgbClr val="C6C6B2"/>
            </a:outerShdw>
            <a:softEdge rad="812800"/>
          </a:effectLst>
        </p:spPr>
        <p:txBody>
          <a:bodyPr vert="horz" wrap="square" lIns="82296" tIns="41148" rIns="82296" bIns="41148" numCol="1" spcCol="0" rtlCol="0" anchor="t" anchorCtr="0" compatLnSpc="1">
            <a:prstTxWarp prst="textNoShape">
              <a:avLst/>
            </a:prstTxWarp>
          </a:bodyPr>
          <a:lstStyle/>
          <a:p>
            <a:pPr defTabSz="4607719"/>
            <a:endParaRPr lang="en-US" sz="9100"/>
          </a:p>
        </p:txBody>
      </p:sp>
      <p:sp>
        <p:nvSpPr>
          <p:cNvPr id="2060" name="Text Box 12"/>
          <p:cNvSpPr txBox="1">
            <a:spLocks noChangeArrowheads="1"/>
          </p:cNvSpPr>
          <p:nvPr/>
        </p:nvSpPr>
        <p:spPr bwMode="auto">
          <a:xfrm>
            <a:off x="4035897" y="516431"/>
            <a:ext cx="24287643" cy="3587396"/>
          </a:xfrm>
          <a:prstGeom prst="rect">
            <a:avLst/>
          </a:prstGeom>
          <a:solidFill>
            <a:srgbClr val="6FB2DB"/>
          </a:solidFill>
          <a:ln w="76200">
            <a:solidFill>
              <a:schemeClr val="tx1"/>
            </a:solidFill>
            <a:miter lim="800000"/>
            <a:headEnd/>
            <a:tailEnd/>
          </a:ln>
          <a:effectLst>
            <a:outerShdw blurRad="292100" dist="165100" dir="2580000" algn="tl" rotWithShape="0">
              <a:prstClr val="black">
                <a:alpha val="40000"/>
              </a:prstClr>
            </a:outerShdw>
          </a:effectLst>
        </p:spPr>
        <p:txBody>
          <a:bodyPr wrap="square" lIns="67415" tIns="33708" rIns="67415" bIns="33708">
            <a:noAutofit/>
          </a:bodyPr>
          <a:lstStyle/>
          <a:p>
            <a:pPr algn="ctr" defTabSz="3505010">
              <a:spcBef>
                <a:spcPts val="0"/>
              </a:spcBef>
              <a:spcAft>
                <a:spcPts val="410"/>
              </a:spcAft>
            </a:pPr>
            <a:r>
              <a:rPr lang="en-US" altLang="zh-CN" sz="6800" b="1" dirty="0">
                <a:solidFill>
                  <a:schemeClr val="bg1"/>
                </a:solidFill>
                <a:effectLst>
                  <a:outerShdw blurRad="38100" dist="38100" dir="2700000" algn="tl">
                    <a:srgbClr val="C0C0C0"/>
                  </a:outerShdw>
                </a:effectLst>
                <a:ea typeface="宋体" pitchFamily="2" charset="-122"/>
              </a:rPr>
              <a:t>          </a:t>
            </a:r>
            <a:r>
              <a:rPr lang="en-US" altLang="zh-CN" sz="6600" b="1" dirty="0">
                <a:ea typeface="宋体" pitchFamily="2" charset="-122"/>
              </a:rPr>
              <a:t>Large-Scale Image </a:t>
            </a:r>
            <a:r>
              <a:rPr lang="en-US" altLang="zh-CN" sz="6600" b="1" dirty="0">
                <a:ea typeface="宋体" pitchFamily="2" charset="-122"/>
              </a:rPr>
              <a:t>Retrieval From Your Sketches</a:t>
            </a:r>
          </a:p>
          <a:p>
            <a:pPr algn="ctr" defTabSz="3505010">
              <a:spcBef>
                <a:spcPts val="0"/>
              </a:spcBef>
              <a:spcAft>
                <a:spcPts val="410"/>
              </a:spcAft>
            </a:pPr>
            <a:r>
              <a:rPr lang="en-US" altLang="zh-CN" sz="5000" b="1" i="1" dirty="0">
                <a:ea typeface="宋体" pitchFamily="2" charset="-122"/>
              </a:rPr>
              <a:t>        Daniel Brooks</a:t>
            </a:r>
            <a:r>
              <a:rPr lang="en-US" altLang="zh-CN" sz="5000" b="1" i="1" baseline="30000" dirty="0">
                <a:ea typeface="宋体" pitchFamily="2" charset="-122"/>
              </a:rPr>
              <a:t>1</a:t>
            </a:r>
            <a:r>
              <a:rPr lang="en-US" altLang="zh-CN" sz="5000" b="1" i="1" dirty="0">
                <a:ea typeface="宋体" pitchFamily="2" charset="-122"/>
              </a:rPr>
              <a:t>,Loren Lin</a:t>
            </a:r>
            <a:r>
              <a:rPr lang="en-US" altLang="zh-CN" sz="5000" b="1" i="1" baseline="30000" dirty="0">
                <a:ea typeface="宋体" pitchFamily="2" charset="-122"/>
              </a:rPr>
              <a:t>2</a:t>
            </a:r>
            <a:r>
              <a:rPr lang="en-US" altLang="zh-CN" sz="5000" b="1" i="1" dirty="0">
                <a:ea typeface="宋体" pitchFamily="2" charset="-122"/>
              </a:rPr>
              <a:t>,Yijuan Lu</a:t>
            </a:r>
            <a:r>
              <a:rPr lang="en-US" altLang="zh-CN" sz="5000" b="1" i="1" baseline="30000" dirty="0">
                <a:ea typeface="宋体" pitchFamily="2" charset="-122"/>
              </a:rPr>
              <a:t>1</a:t>
            </a:r>
            <a:endParaRPr lang="en-US" altLang="zh-CN" sz="5000" b="1" i="1" dirty="0">
              <a:ea typeface="宋体" pitchFamily="2" charset="-122"/>
            </a:endParaRPr>
          </a:p>
          <a:p>
            <a:pPr algn="ctr" defTabSz="3505010">
              <a:spcBef>
                <a:spcPts val="0"/>
              </a:spcBef>
              <a:spcAft>
                <a:spcPts val="410"/>
              </a:spcAft>
            </a:pPr>
            <a:r>
              <a:rPr lang="en-US" altLang="zh-CN" sz="5000" b="1" i="1" dirty="0">
                <a:ea typeface="宋体" pitchFamily="2" charset="-122"/>
              </a:rPr>
              <a:t> </a:t>
            </a:r>
            <a:r>
              <a:rPr lang="en-US" sz="5000" dirty="0">
                <a:cs typeface="Arial" charset="0"/>
              </a:rPr>
              <a:t> </a:t>
            </a:r>
            <a:r>
              <a:rPr lang="en-US" altLang="zh-CN" sz="4100" dirty="0">
                <a:ea typeface="宋体" pitchFamily="2" charset="-122"/>
              </a:rPr>
              <a:t> </a:t>
            </a:r>
            <a:r>
              <a:rPr lang="en-US" altLang="zh-CN" sz="4100" baseline="30000" dirty="0">
                <a:ea typeface="宋体" pitchFamily="2" charset="-122"/>
              </a:rPr>
              <a:t>             </a:t>
            </a:r>
            <a:r>
              <a:rPr lang="en-US" altLang="zh-CN" sz="4100" baseline="30000" dirty="0">
                <a:ea typeface="宋体" pitchFamily="2" charset="-122"/>
              </a:rPr>
              <a:t>1 </a:t>
            </a:r>
            <a:r>
              <a:rPr lang="en-US" altLang="zh-CN" sz="4100" dirty="0">
                <a:ea typeface="宋体" pitchFamily="2" charset="-122"/>
              </a:rPr>
              <a:t>Department of Computer Science, Texas State University, TX, USA </a:t>
            </a:r>
          </a:p>
          <a:p>
            <a:pPr algn="ctr" defTabSz="3505010"/>
            <a:r>
              <a:rPr lang="en-US" altLang="zh-CN" sz="4100" dirty="0">
                <a:ea typeface="宋体" pitchFamily="2" charset="-122"/>
              </a:rPr>
              <a:t>          </a:t>
            </a:r>
            <a:r>
              <a:rPr lang="en-US" altLang="zh-CN" sz="4100" baseline="30000" dirty="0">
                <a:ea typeface="宋体" pitchFamily="2" charset="-122"/>
              </a:rPr>
              <a:t>2 </a:t>
            </a:r>
            <a:r>
              <a:rPr lang="en-US" altLang="zh-CN" sz="4100" dirty="0">
                <a:ea typeface="宋体" pitchFamily="2" charset="-122"/>
              </a:rPr>
              <a:t>Department of Computer Science, University of Texas at Austin, TX, </a:t>
            </a:r>
            <a:r>
              <a:rPr lang="en-US" altLang="zh-CN" sz="4100" dirty="0">
                <a:ea typeface="宋体" pitchFamily="2" charset="-122"/>
              </a:rPr>
              <a:t>USA</a:t>
            </a:r>
          </a:p>
        </p:txBody>
      </p:sp>
      <p:sp>
        <p:nvSpPr>
          <p:cNvPr id="2139" name="Text Box 91"/>
          <p:cNvSpPr txBox="1">
            <a:spLocks noChangeArrowheads="1"/>
          </p:cNvSpPr>
          <p:nvPr/>
        </p:nvSpPr>
        <p:spPr bwMode="auto">
          <a:xfrm>
            <a:off x="377840" y="4771183"/>
            <a:ext cx="7530212" cy="1125649"/>
          </a:xfrm>
          <a:prstGeom prst="rect">
            <a:avLst/>
          </a:prstGeom>
          <a:solidFill>
            <a:srgbClr val="BAEA6C"/>
          </a:solidFill>
          <a:ln w="76200">
            <a:solidFill>
              <a:schemeClr val="tx1"/>
            </a:solidFill>
            <a:miter lim="800000"/>
            <a:headEnd/>
            <a:tailEnd/>
          </a:ln>
          <a:effectLst>
            <a:outerShdw blurRad="292100" dist="190500" dir="3300000" algn="ctr" rotWithShape="0">
              <a:schemeClr val="tx1">
                <a:alpha val="59000"/>
              </a:schemeClr>
            </a:outerShdw>
          </a:effectLst>
        </p:spPr>
        <p:txBody>
          <a:bodyPr wrap="square" lIns="319322" tIns="191594" rIns="319322" bIns="319322" anchor="ctr" anchorCtr="0">
            <a:noAutofit/>
          </a:bodyPr>
          <a:lstStyle/>
          <a:p>
            <a:pPr marL="319527" indent="-6521" algn="ctr" defTabSz="639052" eaLnBrk="0" hangingPunct="0">
              <a:spcBef>
                <a:spcPct val="50000"/>
              </a:spcBef>
            </a:pPr>
            <a:r>
              <a:rPr lang="en-US" altLang="zh-CN" sz="3200" b="1" dirty="0">
                <a:latin typeface="Copperplate Gothic Bold" pitchFamily="34" charset="0"/>
                <a:ea typeface="宋体" pitchFamily="2" charset="-122"/>
              </a:rPr>
              <a:t>Introduction</a:t>
            </a:r>
            <a:endParaRPr lang="en-US" altLang="zh-CN" sz="3200" b="1" dirty="0">
              <a:latin typeface="Copperplate Gothic Bold" pitchFamily="34" charset="0"/>
              <a:ea typeface="宋体" pitchFamily="2" charset="-122"/>
            </a:endParaRPr>
          </a:p>
        </p:txBody>
      </p:sp>
      <p:sp>
        <p:nvSpPr>
          <p:cNvPr id="2146" name="Text Box 98"/>
          <p:cNvSpPr txBox="1">
            <a:spLocks noChangeArrowheads="1"/>
          </p:cNvSpPr>
          <p:nvPr/>
        </p:nvSpPr>
        <p:spPr bwMode="auto">
          <a:xfrm>
            <a:off x="8298180" y="4785381"/>
            <a:ext cx="9532620" cy="1014503"/>
          </a:xfrm>
          <a:prstGeom prst="rect">
            <a:avLst/>
          </a:prstGeom>
          <a:solidFill>
            <a:srgbClr val="BAEA6C"/>
          </a:solidFill>
          <a:ln w="76200">
            <a:solidFill>
              <a:schemeClr val="tx1"/>
            </a:solidFill>
            <a:miter lim="800000"/>
            <a:headEnd/>
            <a:tailEnd/>
          </a:ln>
          <a:effectLst>
            <a:outerShdw blurRad="292100" dist="107763" dir="2700000" algn="ctr" rotWithShape="0">
              <a:schemeClr val="tx1"/>
            </a:outerShdw>
          </a:effectLst>
        </p:spPr>
        <p:txBody>
          <a:bodyPr wrap="square" lIns="319322" tIns="191594" rIns="319322" bIns="319322">
            <a:spAutoFit/>
          </a:bodyPr>
          <a:lstStyle/>
          <a:p>
            <a:pPr marL="319527" indent="-6521" algn="ctr" defTabSz="639052" eaLnBrk="0" hangingPunct="0">
              <a:spcBef>
                <a:spcPct val="50000"/>
              </a:spcBef>
            </a:pPr>
            <a:r>
              <a:rPr lang="en-US" altLang="zh-CN" sz="3200" b="1" dirty="0">
                <a:latin typeface="Copperplate Gothic Bold" pitchFamily="34" charset="0"/>
                <a:ea typeface="宋体" pitchFamily="2" charset="-122"/>
              </a:rPr>
              <a:t>Framework</a:t>
            </a:r>
            <a:endParaRPr lang="en-US" altLang="zh-CN" sz="3200" b="1" dirty="0">
              <a:latin typeface="Copperplate Gothic Bold" pitchFamily="34" charset="0"/>
              <a:ea typeface="宋体" pitchFamily="2" charset="-122"/>
            </a:endParaRPr>
          </a:p>
        </p:txBody>
      </p:sp>
      <p:sp>
        <p:nvSpPr>
          <p:cNvPr id="2148" name="Text Box 100"/>
          <p:cNvSpPr txBox="1">
            <a:spLocks noChangeArrowheads="1"/>
          </p:cNvSpPr>
          <p:nvPr/>
        </p:nvSpPr>
        <p:spPr bwMode="auto">
          <a:xfrm>
            <a:off x="18242281" y="15544308"/>
            <a:ext cx="6857998" cy="1014503"/>
          </a:xfrm>
          <a:prstGeom prst="rect">
            <a:avLst/>
          </a:prstGeom>
          <a:solidFill>
            <a:srgbClr val="BAEA6C"/>
          </a:solidFill>
          <a:ln w="76200">
            <a:solidFill>
              <a:schemeClr val="tx1"/>
            </a:solidFill>
            <a:miter lim="800000"/>
            <a:headEnd/>
            <a:tailEnd/>
          </a:ln>
          <a:effectLst>
            <a:outerShdw blurRad="292100" dist="107763" dir="2700000" algn="ctr" rotWithShape="0">
              <a:schemeClr val="tx1"/>
            </a:outerShdw>
          </a:effectLst>
        </p:spPr>
        <p:txBody>
          <a:bodyPr wrap="square" lIns="319322" tIns="191594" rIns="319322" bIns="319322" anchor="ctr" anchorCtr="0">
            <a:spAutoFit/>
          </a:bodyPr>
          <a:lstStyle/>
          <a:p>
            <a:pPr marL="319527" indent="-6521" algn="ctr" defTabSz="639052" eaLnBrk="0" hangingPunct="0">
              <a:spcBef>
                <a:spcPct val="50000"/>
              </a:spcBef>
            </a:pPr>
            <a:r>
              <a:rPr lang="en-US" altLang="zh-CN" sz="3200" b="1" dirty="0">
                <a:latin typeface="Copperplate Gothic Bold" pitchFamily="34" charset="0"/>
                <a:ea typeface="宋体" pitchFamily="2" charset="-122"/>
              </a:rPr>
              <a:t>Demo System</a:t>
            </a:r>
            <a:endParaRPr lang="en-US" altLang="zh-CN" sz="3200" b="1" dirty="0">
              <a:latin typeface="Copperplate Gothic Bold" pitchFamily="34" charset="0"/>
              <a:ea typeface="宋体" pitchFamily="2" charset="-122"/>
            </a:endParaRPr>
          </a:p>
        </p:txBody>
      </p:sp>
      <p:sp>
        <p:nvSpPr>
          <p:cNvPr id="2149" name="Text Box 101"/>
          <p:cNvSpPr txBox="1">
            <a:spLocks noChangeArrowheads="1"/>
          </p:cNvSpPr>
          <p:nvPr/>
        </p:nvSpPr>
        <p:spPr bwMode="auto">
          <a:xfrm>
            <a:off x="25511333" y="14352388"/>
            <a:ext cx="7068084" cy="1513101"/>
          </a:xfrm>
          <a:prstGeom prst="rect">
            <a:avLst/>
          </a:prstGeom>
          <a:solidFill>
            <a:srgbClr val="BAEA6C"/>
          </a:solidFill>
          <a:ln w="76200">
            <a:solidFill>
              <a:schemeClr val="tx1"/>
            </a:solidFill>
            <a:miter lim="800000"/>
            <a:headEnd/>
            <a:tailEnd/>
          </a:ln>
          <a:effectLst>
            <a:outerShdw blurRad="292100" dist="107763" dir="2700000" algn="ctr" rotWithShape="0">
              <a:schemeClr val="tx1"/>
            </a:outerShdw>
          </a:effectLst>
        </p:spPr>
        <p:txBody>
          <a:bodyPr wrap="square" lIns="319322" tIns="191594" rIns="319322" bIns="319322" anchor="ctr" anchorCtr="0">
            <a:spAutoFit/>
          </a:bodyPr>
          <a:lstStyle/>
          <a:p>
            <a:pPr marL="319527" indent="-6521" algn="ctr" defTabSz="639052" eaLnBrk="0" hangingPunct="0">
              <a:spcBef>
                <a:spcPts val="0"/>
              </a:spcBef>
            </a:pPr>
            <a:r>
              <a:rPr lang="en-US" altLang="zh-CN" sz="3200" b="1" dirty="0">
                <a:latin typeface="Copperplate Gothic Bold" pitchFamily="34" charset="0"/>
                <a:ea typeface="宋体" pitchFamily="2" charset="-122"/>
              </a:rPr>
              <a:t>Conclusions and Future Work</a:t>
            </a:r>
            <a:endParaRPr lang="en-US" altLang="zh-CN" sz="3200" b="1" dirty="0">
              <a:latin typeface="Copperplate Gothic Bold" pitchFamily="34" charset="0"/>
              <a:ea typeface="宋体" pitchFamily="2" charset="-122"/>
            </a:endParaRPr>
          </a:p>
        </p:txBody>
      </p:sp>
      <p:sp>
        <p:nvSpPr>
          <p:cNvPr id="2162" name="Text Box 114"/>
          <p:cNvSpPr txBox="1">
            <a:spLocks noChangeArrowheads="1"/>
          </p:cNvSpPr>
          <p:nvPr/>
        </p:nvSpPr>
        <p:spPr bwMode="auto">
          <a:xfrm>
            <a:off x="8298181" y="22262460"/>
            <a:ext cx="24265024" cy="879372"/>
          </a:xfrm>
          <a:prstGeom prst="rect">
            <a:avLst/>
          </a:prstGeom>
          <a:solidFill>
            <a:srgbClr val="BAEA6C"/>
          </a:solidFill>
          <a:ln w="76200">
            <a:solidFill>
              <a:schemeClr val="tx1"/>
            </a:solidFill>
            <a:miter lim="800000"/>
            <a:headEnd/>
            <a:tailEnd/>
          </a:ln>
          <a:effectLst>
            <a:outerShdw blurRad="292100" dist="107763" dir="2700000" algn="ctr" rotWithShape="0">
              <a:schemeClr val="tx1"/>
            </a:outerShdw>
          </a:effectLst>
        </p:spPr>
        <p:txBody>
          <a:bodyPr wrap="square" lIns="319322" tIns="63865" rIns="319322" bIns="319322">
            <a:spAutoFit/>
          </a:bodyPr>
          <a:lstStyle/>
          <a:p>
            <a:pPr algn="ctr" defTabSz="639052" eaLnBrk="0" hangingPunct="0">
              <a:spcBef>
                <a:spcPts val="41"/>
              </a:spcBef>
              <a:spcAft>
                <a:spcPct val="10000"/>
              </a:spcAft>
            </a:pPr>
            <a:r>
              <a:rPr lang="en-US" altLang="zh-CN" sz="3200" b="1" dirty="0">
                <a:latin typeface="Copperplate Gothic Bold" pitchFamily="34" charset="0"/>
                <a:ea typeface="宋体" pitchFamily="2" charset="-122"/>
              </a:rPr>
              <a:t>References</a:t>
            </a:r>
          </a:p>
        </p:txBody>
      </p:sp>
      <p:sp>
        <p:nvSpPr>
          <p:cNvPr id="35" name="Text Box 70"/>
          <p:cNvSpPr txBox="1">
            <a:spLocks noChangeArrowheads="1"/>
          </p:cNvSpPr>
          <p:nvPr/>
        </p:nvSpPr>
        <p:spPr bwMode="auto">
          <a:xfrm>
            <a:off x="18242281" y="4788353"/>
            <a:ext cx="6857999" cy="10436406"/>
          </a:xfrm>
          <a:prstGeom prst="rect">
            <a:avLst/>
          </a:prstGeom>
          <a:solidFill>
            <a:schemeClr val="bg1"/>
          </a:solidFill>
          <a:ln w="76200">
            <a:solidFill>
              <a:schemeClr val="tx1"/>
            </a:solidFill>
            <a:miter lim="800000"/>
            <a:headEnd/>
            <a:tailEnd/>
          </a:ln>
          <a:effectLst>
            <a:outerShdw blurRad="292100" dist="107763" dir="2700000" algn="ctr" rotWithShape="0">
              <a:schemeClr val="tx1"/>
            </a:outerShdw>
          </a:effectLst>
        </p:spPr>
        <p:txBody>
          <a:bodyPr wrap="square" lIns="319322" tIns="191594" rIns="319322" bIns="319322">
            <a:noAutofit/>
          </a:bodyPr>
          <a:lstStyle/>
          <a:p>
            <a:pPr marL="308610" lvl="1" indent="-308610" defTabSz="639052" eaLnBrk="0" hangingPunct="0">
              <a:spcBef>
                <a:spcPts val="0"/>
              </a:spcBef>
              <a:buFont typeface="Wingdings" pitchFamily="2" charset="2"/>
              <a:buChar char="Ø"/>
            </a:pPr>
            <a:r>
              <a:rPr lang="en-US" altLang="zh-CN" sz="2200" b="1" dirty="0">
                <a:effectLst>
                  <a:outerShdw blurRad="38100" dist="38100" dir="2700000" algn="tl">
                    <a:srgbClr val="C0C0C0"/>
                  </a:outerShdw>
                </a:effectLst>
                <a:ea typeface="宋体" pitchFamily="2" charset="-122"/>
              </a:rPr>
              <a:t>Hit Map Generation</a:t>
            </a:r>
          </a:p>
          <a:p>
            <a:pPr marL="351473" lvl="1" indent="-351473" algn="just" defTabSz="639052">
              <a:buClr>
                <a:srgbClr val="C4AC1E"/>
              </a:buClr>
              <a:buFont typeface="Arial" pitchFamily="34" charset="0"/>
              <a:buChar char="■"/>
            </a:pPr>
            <a:r>
              <a:rPr lang="en-US" altLang="zh-CN" sz="1800" dirty="0">
                <a:ea typeface="宋体" pitchFamily="2" charset="-122"/>
              </a:rPr>
              <a:t>The input sketch is translated in to a hit map with added tolerance. </a:t>
            </a: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0" lvl="1" defTabSz="639052" eaLnBrk="0" hangingPunct="0">
              <a:spcBef>
                <a:spcPts val="0"/>
              </a:spcBef>
            </a:pPr>
            <a:endParaRPr lang="en-US" altLang="zh-CN" sz="1800" b="1" dirty="0">
              <a:effectLst>
                <a:outerShdw blurRad="38100" dist="38100" dir="2700000" algn="tl">
                  <a:srgbClr val="C0C0C0"/>
                </a:outerShdw>
              </a:effectLst>
              <a:ea typeface="宋体" pitchFamily="2" charset="-122"/>
            </a:endParaRPr>
          </a:p>
          <a:p>
            <a:pPr marL="352902" lvl="1" indent="-351473" defTabSz="639052">
              <a:spcBef>
                <a:spcPts val="540"/>
              </a:spcBef>
              <a:buFont typeface="Wingdings" pitchFamily="2" charset="2"/>
              <a:buChar char="Ø"/>
            </a:pPr>
            <a:r>
              <a:rPr lang="en-US" altLang="zh-CN" sz="2200" b="1" dirty="0">
                <a:effectLst>
                  <a:outerShdw blurRad="38100" dist="38100" dir="2700000" algn="tl">
                    <a:srgbClr val="000000">
                      <a:alpha val="43137"/>
                    </a:srgbClr>
                  </a:outerShdw>
                </a:effectLst>
                <a:ea typeface="宋体" pitchFamily="2" charset="-122"/>
              </a:rPr>
              <a:t>Image Indexing</a:t>
            </a:r>
          </a:p>
          <a:p>
            <a:pPr marL="351473" lvl="1" indent="-351473" algn="just" defTabSz="639052">
              <a:buClr>
                <a:srgbClr val="C4AC1E"/>
              </a:buClr>
              <a:buFont typeface="Arial" pitchFamily="34" charset="0"/>
              <a:buChar char="■"/>
            </a:pPr>
            <a:r>
              <a:rPr lang="en-US" altLang="zh-CN" sz="2200" dirty="0">
                <a:ea typeface="宋体" pitchFamily="2" charset="-122"/>
              </a:rPr>
              <a:t>All pixels on the detected contours of the database are indexed in to an inverted index file.</a:t>
            </a:r>
          </a:p>
          <a:p>
            <a:pPr marL="351473" lvl="1" indent="-351473" algn="just" defTabSz="639052">
              <a:buClr>
                <a:srgbClr val="F59247"/>
              </a:buClr>
              <a:buFont typeface="Arial" pitchFamily="34" charset="0"/>
              <a:buChar char="■"/>
            </a:pPr>
            <a:endParaRPr lang="en-US" altLang="zh-CN" sz="2200" b="1" dirty="0">
              <a:ea typeface="宋体" pitchFamily="2" charset="-122"/>
            </a:endParaRPr>
          </a:p>
          <a:p>
            <a:pPr marL="352902" lvl="1" indent="-351473" defTabSz="639052">
              <a:buFont typeface="Wingdings" pitchFamily="2" charset="2"/>
              <a:buChar char="Ø"/>
            </a:pPr>
            <a:endParaRPr lang="en-US" altLang="zh-CN" sz="2200" b="1" dirty="0">
              <a:ea typeface="宋体" pitchFamily="2" charset="-122"/>
            </a:endParaRPr>
          </a:p>
          <a:p>
            <a:pPr marL="352902" lvl="1" indent="-351473" defTabSz="639052">
              <a:buFont typeface="Wingdings" pitchFamily="2" charset="2"/>
              <a:buChar char="Ø"/>
            </a:pPr>
            <a:endParaRPr lang="en-US" altLang="zh-CN" sz="2200" b="1" dirty="0">
              <a:ea typeface="宋体" pitchFamily="2" charset="-122"/>
            </a:endParaRPr>
          </a:p>
          <a:p>
            <a:pPr marL="71438" algn="just" defTabSz="639052">
              <a:spcBef>
                <a:spcPts val="540"/>
              </a:spcBef>
            </a:pPr>
            <a:endParaRPr lang="en-US" altLang="zh-CN" sz="2200" b="1" dirty="0">
              <a:effectLst>
                <a:outerShdw blurRad="38100" dist="38100" dir="2700000" algn="tl">
                  <a:srgbClr val="C0C0C0"/>
                </a:outerShdw>
              </a:effectLst>
              <a:ea typeface="宋体" pitchFamily="2" charset="-122"/>
            </a:endParaRPr>
          </a:p>
          <a:p>
            <a:pPr marL="380048" indent="-308610" algn="just" defTabSz="639052">
              <a:spcBef>
                <a:spcPts val="540"/>
              </a:spcBef>
              <a:buFont typeface="Wingdings" pitchFamily="2" charset="2"/>
              <a:buChar char="Ø"/>
            </a:pPr>
            <a:r>
              <a:rPr lang="en-US" altLang="zh-CN" sz="2200" b="1" dirty="0">
                <a:effectLst>
                  <a:outerShdw blurRad="38100" dist="38100" dir="2700000" algn="tl">
                    <a:srgbClr val="C0C0C0"/>
                  </a:outerShdw>
                </a:effectLst>
                <a:ea typeface="宋体" pitchFamily="2" charset="-122"/>
              </a:rPr>
              <a:t>Image Search</a:t>
            </a:r>
          </a:p>
          <a:p>
            <a:pPr marL="351473" lvl="1" indent="-351473" algn="just" defTabSz="639052">
              <a:buClr>
                <a:srgbClr val="C4AC1E"/>
              </a:buClr>
              <a:buFont typeface="Arial" pitchFamily="34" charset="0"/>
              <a:buChar char="■"/>
            </a:pPr>
            <a:r>
              <a:rPr lang="en-US" altLang="zh-CN" sz="2200" dirty="0"/>
              <a:t>Compare the expanded query sketch to the inverted index file and return a short list of matched images.</a:t>
            </a:r>
            <a:endParaRPr lang="en-US" altLang="zh-CN" sz="2200" dirty="0"/>
          </a:p>
        </p:txBody>
      </p:sp>
      <p:pic>
        <p:nvPicPr>
          <p:cNvPr id="32" name="Picture 8"/>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bwMode="auto">
          <a:xfrm>
            <a:off x="28682792" y="548640"/>
            <a:ext cx="4186321" cy="35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47" y="516431"/>
            <a:ext cx="3556159" cy="355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6600" y="5983421"/>
            <a:ext cx="1710760" cy="16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3757" y="5896834"/>
            <a:ext cx="3917633" cy="185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00103" y="9168482"/>
            <a:ext cx="5508346" cy="1399032"/>
          </a:xfrm>
          <a:prstGeom prst="rect">
            <a:avLst/>
          </a:prstGeom>
        </p:spPr>
      </p:pic>
      <p:pic>
        <p:nvPicPr>
          <p:cNvPr id="8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47959" y="12037642"/>
            <a:ext cx="5292287" cy="307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25511761" y="4788353"/>
            <a:ext cx="6991917" cy="1011531"/>
          </a:xfrm>
          <a:prstGeom prst="rect">
            <a:avLst/>
          </a:prstGeom>
          <a:solidFill>
            <a:srgbClr val="BAEA6C"/>
          </a:solidFill>
          <a:ln w="76200" cap="flat" cmpd="sng" algn="ctr">
            <a:solidFill>
              <a:schemeClr val="tx1"/>
            </a:solidFill>
            <a:prstDash val="solid"/>
            <a:round/>
            <a:headEnd type="none" w="med" len="med"/>
            <a:tailEnd type="none" w="med" len="med"/>
          </a:ln>
          <a:effectLst>
            <a:outerShdw blurRad="279400" dist="50800" dir="5400000" algn="ctr" rotWithShape="0">
              <a:srgbClr val="000000"/>
            </a:outerShdw>
          </a:effectLst>
        </p:spPr>
        <p:txBody>
          <a:bodyPr vert="horz" wrap="square" lIns="82296" tIns="41148" rIns="82296" bIns="41148" numCol="1" spcCol="0" rtlCol="0" anchor="ctr" anchorCtr="0" compatLnSpc="1">
            <a:prstTxWarp prst="textNoShape">
              <a:avLst/>
            </a:prstTxWarp>
          </a:bodyPr>
          <a:lstStyle/>
          <a:p>
            <a:pPr algn="ctr" defTabSz="4607719"/>
            <a:r>
              <a:rPr lang="en-US" sz="3200" b="1" dirty="0">
                <a:latin typeface="Copperplate Gothic Bold" pitchFamily="34" charset="0"/>
              </a:rPr>
              <a:t>Experiments &amp; Results</a:t>
            </a:r>
          </a:p>
        </p:txBody>
      </p:sp>
      <p:sp>
        <p:nvSpPr>
          <p:cNvPr id="2061" name="Text Box 13"/>
          <p:cNvSpPr txBox="1">
            <a:spLocks noChangeArrowheads="1"/>
          </p:cNvSpPr>
          <p:nvPr/>
        </p:nvSpPr>
        <p:spPr bwMode="auto">
          <a:xfrm>
            <a:off x="377840" y="5896832"/>
            <a:ext cx="7530212" cy="5255044"/>
          </a:xfrm>
          <a:prstGeom prst="rect">
            <a:avLst/>
          </a:prstGeom>
          <a:solidFill>
            <a:schemeClr val="bg1"/>
          </a:solidFill>
          <a:ln w="76200">
            <a:solidFill>
              <a:schemeClr val="tx1"/>
            </a:solidFill>
            <a:miter lim="800000"/>
            <a:headEnd/>
            <a:tailEnd/>
          </a:ln>
          <a:effectLst>
            <a:outerShdw blurRad="266700" dist="107763" dir="2700000" algn="ctr" rotWithShape="0">
              <a:schemeClr val="tx1"/>
            </a:outerShdw>
          </a:effectLst>
        </p:spPr>
        <p:txBody>
          <a:bodyPr wrap="square" lIns="319322" tIns="191594" rIns="319322" bIns="319322">
            <a:noAutofit/>
          </a:bodyPr>
          <a:lstStyle/>
          <a:p>
            <a:pPr algn="just"/>
            <a:r>
              <a:rPr lang="en-US" altLang="zh-CN" sz="2200" dirty="0">
                <a:ea typeface="宋体" pitchFamily="2" charset="-122"/>
              </a:rPr>
              <a:t>In this project, we </a:t>
            </a:r>
            <a:r>
              <a:rPr lang="en-US" sz="2200" dirty="0"/>
              <a:t>investigate the problems of large-scale sketch-based image search, and try to overcome two major challenges, </a:t>
            </a:r>
            <a:r>
              <a:rPr lang="en-US" sz="2200" i="1" dirty="0"/>
              <a:t>indexing and matching</a:t>
            </a:r>
            <a:r>
              <a:rPr lang="en-US" altLang="zh-CN" sz="2100" dirty="0">
                <a:ea typeface="宋体" pitchFamily="2" charset="-122"/>
              </a:rPr>
              <a:t>. </a:t>
            </a:r>
          </a:p>
          <a:p>
            <a:endParaRPr lang="en-US" altLang="zh-CN" sz="2100" dirty="0">
              <a:ea typeface="宋体" pitchFamily="2" charset="-122"/>
            </a:endParaRPr>
          </a:p>
          <a:p>
            <a:pPr algn="just"/>
            <a:r>
              <a:rPr lang="en-US" sz="2200" dirty="0"/>
              <a:t>An effective algorithm [1] is explored to describe images as a “bag of shape words” and an efficient indexing framework is utilized to make sketch-based image retrieval scalable to millions of images.</a:t>
            </a:r>
            <a:endParaRPr lang="en-US" sz="2100" dirty="0">
              <a:ea typeface="宋体" pitchFamily="2" charset="-122"/>
            </a:endParaRPr>
          </a:p>
          <a:p>
            <a:pPr algn="just"/>
            <a:endParaRPr lang="en-US" altLang="zh-CN" sz="2100" dirty="0">
              <a:ea typeface="宋体" pitchFamily="2" charset="-122"/>
            </a:endParaRPr>
          </a:p>
          <a:p>
            <a:pPr algn="just"/>
            <a:r>
              <a:rPr lang="en-US" sz="2200" dirty="0"/>
              <a:t>Our real-time sketch-based image search demo system is built on two popular datasets: Caltech 256 and ImageNet.  Experimental results on various retrieval tasks (basic sketch search &amp; shape based similar image search) show great promise for both accuracy and speed.</a:t>
            </a:r>
            <a:endParaRPr lang="en-US" altLang="zh-CN" sz="2100" dirty="0">
              <a:ea typeface="宋体" pitchFamily="2" charset="-122"/>
            </a:endParaRPr>
          </a:p>
        </p:txBody>
      </p:sp>
      <p:sp>
        <p:nvSpPr>
          <p:cNvPr id="2140" name="Text Box 92"/>
          <p:cNvSpPr txBox="1">
            <a:spLocks noChangeArrowheads="1"/>
          </p:cNvSpPr>
          <p:nvPr/>
        </p:nvSpPr>
        <p:spPr bwMode="auto">
          <a:xfrm>
            <a:off x="377840" y="11404398"/>
            <a:ext cx="7488350" cy="1014503"/>
          </a:xfrm>
          <a:prstGeom prst="rect">
            <a:avLst/>
          </a:prstGeom>
          <a:solidFill>
            <a:srgbClr val="BAEA6C"/>
          </a:solidFill>
          <a:ln w="76200">
            <a:solidFill>
              <a:schemeClr val="tx1"/>
            </a:solidFill>
            <a:miter lim="800000"/>
            <a:headEnd/>
            <a:tailEnd/>
          </a:ln>
          <a:effectLst>
            <a:outerShdw blurRad="304800" dist="107763" dir="2700000" algn="ctr" rotWithShape="0">
              <a:schemeClr val="tx1"/>
            </a:outerShdw>
          </a:effectLst>
        </p:spPr>
        <p:txBody>
          <a:bodyPr wrap="square" lIns="319322" tIns="191594" rIns="319322" bIns="319322" anchor="ctr" anchorCtr="0">
            <a:spAutoFit/>
          </a:bodyPr>
          <a:lstStyle/>
          <a:p>
            <a:pPr marL="319527" indent="-6521" algn="ctr" defTabSz="639052" eaLnBrk="0" hangingPunct="0">
              <a:spcBef>
                <a:spcPct val="50000"/>
              </a:spcBef>
            </a:pPr>
            <a:r>
              <a:rPr lang="en-US" altLang="zh-CN" sz="3200" b="1" dirty="0">
                <a:latin typeface="Copperplate Gothic Bold" pitchFamily="34" charset="0"/>
                <a:ea typeface="宋体" pitchFamily="2" charset="-122"/>
              </a:rPr>
              <a:t>Problem</a:t>
            </a:r>
            <a:endParaRPr lang="en-US" altLang="zh-CN" sz="3200" b="1" dirty="0">
              <a:latin typeface="Copperplate Gothic Bold" pitchFamily="34" charset="0"/>
              <a:ea typeface="宋体" pitchFamily="2" charset="-122"/>
            </a:endParaRPr>
          </a:p>
        </p:txBody>
      </p:sp>
      <p:sp>
        <p:nvSpPr>
          <p:cNvPr id="2062" name="Text Box 14"/>
          <p:cNvSpPr txBox="1">
            <a:spLocks noChangeArrowheads="1"/>
          </p:cNvSpPr>
          <p:nvPr/>
        </p:nvSpPr>
        <p:spPr bwMode="auto">
          <a:xfrm>
            <a:off x="377840" y="12418901"/>
            <a:ext cx="7488350" cy="11878014"/>
          </a:xfrm>
          <a:prstGeom prst="rect">
            <a:avLst/>
          </a:prstGeom>
          <a:solidFill>
            <a:schemeClr val="bg1"/>
          </a:solidFill>
          <a:ln w="76200">
            <a:solidFill>
              <a:schemeClr val="tx1"/>
            </a:solidFill>
            <a:miter lim="800000"/>
            <a:headEnd/>
            <a:tailEnd/>
          </a:ln>
          <a:effectLst>
            <a:outerShdw blurRad="279400" dist="107763" dir="2700000" algn="ctr" rotWithShape="0">
              <a:schemeClr val="tx1"/>
            </a:outerShdw>
          </a:effectLst>
        </p:spPr>
        <p:txBody>
          <a:bodyPr lIns="319322" tIns="191594" rIns="319322" bIns="319322">
            <a:noAutofit/>
          </a:bodyPr>
          <a:lstStyle/>
          <a:p>
            <a:pPr marL="351473" lvl="1" indent="-351473" algn="just" defTabSz="639052">
              <a:buClr>
                <a:srgbClr val="C4AC1E"/>
              </a:buClr>
              <a:buFont typeface="Arial" pitchFamily="34" charset="0"/>
              <a:buChar char="■"/>
            </a:pPr>
            <a:r>
              <a:rPr lang="en-US" altLang="zh-CN" sz="2200" dirty="0">
                <a:solidFill>
                  <a:srgbClr val="000000"/>
                </a:solidFill>
                <a:ea typeface="宋体" pitchFamily="2" charset="-122"/>
              </a:rPr>
              <a:t>Pair-wise shape based </a:t>
            </a:r>
            <a:r>
              <a:rPr lang="en-US" altLang="zh-CN" sz="2200" dirty="0">
                <a:solidFill>
                  <a:srgbClr val="000000"/>
                </a:solidFill>
                <a:ea typeface="宋体" pitchFamily="2" charset="-122"/>
              </a:rPr>
              <a:t>matching is limited to small scale </a:t>
            </a:r>
            <a:r>
              <a:rPr lang="en-US" altLang="zh-CN" sz="2200" dirty="0">
                <a:solidFill>
                  <a:srgbClr val="000000"/>
                </a:solidFill>
                <a:ea typeface="宋体" pitchFamily="2" charset="-122"/>
              </a:rPr>
              <a:t>databases.</a:t>
            </a:r>
            <a:endParaRPr lang="en-US" altLang="zh-CN" sz="2200" dirty="0">
              <a:solidFill>
                <a:srgbClr val="000000"/>
              </a:solidFill>
              <a:ea typeface="宋体" pitchFamily="2" charset="-122"/>
            </a:endParaRPr>
          </a:p>
          <a:p>
            <a:pPr marL="308610" lvl="1" indent="-308610" algn="just" defTabSz="639052">
              <a:buClr>
                <a:srgbClr val="C4AC1E"/>
              </a:buClr>
              <a:buFont typeface="Arial" pitchFamily="34" charset="0"/>
              <a:buChar char="■"/>
            </a:pPr>
            <a:r>
              <a:rPr lang="en-US" altLang="zh-CN" sz="2200" dirty="0">
                <a:ea typeface="宋体" pitchFamily="2" charset="-122"/>
              </a:rPr>
              <a:t> How to represent, index, and match shape to make  shape based search scalable </a:t>
            </a:r>
            <a:r>
              <a:rPr lang="en-US" altLang="zh-CN" sz="2200" dirty="0">
                <a:ea typeface="宋体" pitchFamily="2" charset="-122"/>
              </a:rPr>
              <a:t>to a large dataset</a:t>
            </a:r>
            <a:r>
              <a:rPr lang="en-US" altLang="zh-CN" sz="2200" dirty="0">
                <a:ea typeface="宋体" pitchFamily="2" charset="-122"/>
              </a:rPr>
              <a:t>.</a:t>
            </a:r>
          </a:p>
          <a:p>
            <a:pPr marL="308610" lvl="1" indent="-308610" algn="just" defTabSz="639052">
              <a:buClr>
                <a:srgbClr val="C4AC1E"/>
              </a:buClr>
              <a:buFont typeface="Arial" pitchFamily="34" charset="0"/>
              <a:buChar char="■"/>
            </a:pPr>
            <a:r>
              <a:rPr lang="en-US" altLang="zh-CN" sz="2200" dirty="0">
                <a:ea typeface="宋体" pitchFamily="2" charset="-122"/>
              </a:rPr>
              <a:t> Hint: </a:t>
            </a:r>
            <a:r>
              <a:rPr lang="en-US" altLang="zh-CN" sz="2200" dirty="0">
                <a:ea typeface="宋体" pitchFamily="2" charset="-122"/>
              </a:rPr>
              <a:t>Text </a:t>
            </a:r>
            <a:r>
              <a:rPr lang="en-US" altLang="zh-CN" sz="2200" dirty="0">
                <a:ea typeface="宋体" pitchFamily="2" charset="-122"/>
              </a:rPr>
              <a:t>Words in Information Retrieval (IR)</a:t>
            </a:r>
            <a:endParaRPr lang="en-US" sz="2200" dirty="0">
              <a:ea typeface="宋体" pitchFamily="2" charset="-122"/>
            </a:endParaRPr>
          </a:p>
          <a:p>
            <a:pPr marL="668655" lvl="2" indent="-308610">
              <a:buClr>
                <a:srgbClr val="C4AC1E"/>
              </a:buClr>
              <a:buSzPct val="100000"/>
              <a:buFont typeface="Wingdings" pitchFamily="2" charset="2"/>
              <a:buChar char="§"/>
            </a:pPr>
            <a:r>
              <a:rPr lang="en-US" sz="1600" b="1" i="1" dirty="0">
                <a:latin typeface="Constantia" pitchFamily="18" charset="0"/>
                <a:ea typeface="宋体" pitchFamily="2" charset="-122"/>
              </a:rPr>
              <a:t>Compactness</a:t>
            </a:r>
            <a:endParaRPr lang="en-US" sz="1600" b="1" i="1" dirty="0">
              <a:latin typeface="Constantia" pitchFamily="18" charset="0"/>
              <a:ea typeface="宋体" pitchFamily="2" charset="-122"/>
            </a:endParaRPr>
          </a:p>
          <a:p>
            <a:pPr marL="668655" lvl="2" indent="-308610">
              <a:buClr>
                <a:srgbClr val="C4AC1E"/>
              </a:buClr>
              <a:buSzPct val="100000"/>
              <a:buFont typeface="Wingdings" pitchFamily="2" charset="2"/>
              <a:buChar char="§"/>
            </a:pPr>
            <a:r>
              <a:rPr lang="en-US" sz="1600" b="1" i="1" dirty="0">
                <a:latin typeface="Constantia" pitchFamily="18" charset="0"/>
                <a:ea typeface="宋体" pitchFamily="2" charset="-122"/>
              </a:rPr>
              <a:t>Descriptiveness</a:t>
            </a:r>
          </a:p>
          <a:p>
            <a:pPr marL="668655" lvl="2" indent="-308610">
              <a:buClr>
                <a:srgbClr val="C4AC1E"/>
              </a:buClr>
              <a:buSzPct val="100000"/>
              <a:buFont typeface="Wingdings" pitchFamily="2" charset="2"/>
              <a:buChar char="§"/>
            </a:pPr>
            <a:r>
              <a:rPr lang="en-US" sz="1600" b="1" i="1" dirty="0">
                <a:latin typeface="Constantia" pitchFamily="18" charset="0"/>
                <a:ea typeface="宋体" pitchFamily="2" charset="-122"/>
              </a:rPr>
              <a:t>Document search is scalable</a:t>
            </a:r>
            <a:endParaRPr lang="en-US" sz="16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668655" lvl="2" indent="-308610">
              <a:buClr>
                <a:srgbClr val="002060"/>
              </a:buClr>
              <a:buSzPct val="100000"/>
              <a:buFont typeface="Wingdings" pitchFamily="2" charset="2"/>
              <a:buChar char="§"/>
            </a:pPr>
            <a:endParaRPr lang="en-US" sz="2000" b="1" i="1" dirty="0">
              <a:latin typeface="Constantia" pitchFamily="18" charset="0"/>
              <a:ea typeface="宋体" pitchFamily="2" charset="-122"/>
            </a:endParaRPr>
          </a:p>
          <a:p>
            <a:pPr marL="360045" lvl="2">
              <a:buClr>
                <a:srgbClr val="002060"/>
              </a:buClr>
              <a:buSzPct val="100000"/>
            </a:pPr>
            <a:endParaRPr lang="en-US" sz="2000" b="1" i="1" dirty="0">
              <a:latin typeface="Constantia" pitchFamily="18" charset="0"/>
              <a:ea typeface="宋体" pitchFamily="2" charset="-122"/>
            </a:endParaRPr>
          </a:p>
          <a:p>
            <a:pPr marL="360045" lvl="2">
              <a:buClr>
                <a:srgbClr val="002060"/>
              </a:buClr>
              <a:buSzPct val="100000"/>
            </a:pPr>
            <a:endParaRPr lang="en-US" sz="2000" b="1" i="1" dirty="0">
              <a:latin typeface="Constantia" pitchFamily="18" charset="0"/>
              <a:ea typeface="宋体" pitchFamily="2" charset="-122"/>
            </a:endParaRPr>
          </a:p>
          <a:p>
            <a:pPr marL="308610" lvl="2" indent="-308610">
              <a:buClr>
                <a:srgbClr val="C4AC1E"/>
              </a:buClr>
              <a:buSzPct val="100000"/>
              <a:buFont typeface="Arial" pitchFamily="34" charset="0"/>
              <a:buChar char="•"/>
            </a:pPr>
            <a:endParaRPr lang="en-US" altLang="zh-CN" sz="2200" dirty="0">
              <a:solidFill>
                <a:srgbClr val="FF0000"/>
              </a:solidFill>
              <a:latin typeface="Constantia" pitchFamily="18" charset="0"/>
            </a:endParaRPr>
          </a:p>
          <a:p>
            <a:pPr marL="308610" lvl="2" indent="-308610">
              <a:buClr>
                <a:srgbClr val="C4AC1E"/>
              </a:buClr>
              <a:buSzPct val="100000"/>
              <a:buFont typeface="Arial" pitchFamily="34" charset="0"/>
              <a:buChar char="•"/>
            </a:pPr>
            <a:endParaRPr lang="en-US" altLang="zh-CN" sz="2200" dirty="0">
              <a:solidFill>
                <a:srgbClr val="FF0000"/>
              </a:solidFill>
              <a:latin typeface="Constantia" pitchFamily="18" charset="0"/>
            </a:endParaRPr>
          </a:p>
          <a:p>
            <a:pPr marL="308610" lvl="2" indent="-308610">
              <a:buClr>
                <a:srgbClr val="C4AC1E"/>
              </a:buClr>
              <a:buSzPct val="100000"/>
              <a:buFont typeface="Arial" pitchFamily="34" charset="0"/>
              <a:buChar char="•"/>
            </a:pPr>
            <a:endParaRPr lang="en-US" altLang="zh-CN" sz="2200" dirty="0">
              <a:solidFill>
                <a:srgbClr val="FF0000"/>
              </a:solidFill>
              <a:latin typeface="Constantia" pitchFamily="18" charset="0"/>
            </a:endParaRPr>
          </a:p>
          <a:p>
            <a:pPr marL="360045" lvl="2">
              <a:buClr>
                <a:srgbClr val="002060"/>
              </a:buClr>
              <a:buSzPct val="100000"/>
            </a:pPr>
            <a:endParaRPr lang="en-US" altLang="zh-CN" sz="2200" dirty="0">
              <a:solidFill>
                <a:srgbClr val="FF0000"/>
              </a:solidFill>
              <a:latin typeface="Constantia" pitchFamily="18" charset="0"/>
            </a:endParaRPr>
          </a:p>
          <a:p>
            <a:pPr marL="668655" lvl="2" indent="-308610">
              <a:buClr>
                <a:srgbClr val="002060"/>
              </a:buClr>
              <a:buSzPct val="100000"/>
              <a:buFont typeface="Arial" pitchFamily="34" charset="0"/>
              <a:buChar char="•"/>
            </a:pPr>
            <a:endParaRPr lang="en-US" sz="2200" dirty="0">
              <a:latin typeface="Constantia" pitchFamily="18" charset="0"/>
              <a:ea typeface="宋体" pitchFamily="2" charset="-122"/>
            </a:endParaRPr>
          </a:p>
          <a:p>
            <a:pPr marL="360045" lvl="2">
              <a:buClr>
                <a:srgbClr val="002060"/>
              </a:buClr>
              <a:buSzPct val="100000"/>
            </a:pPr>
            <a:endParaRPr lang="en-US" sz="2200" dirty="0">
              <a:latin typeface="Constantia" pitchFamily="18" charset="0"/>
              <a:ea typeface="宋体" pitchFamily="2" charset="-122"/>
            </a:endParaRPr>
          </a:p>
          <a:p>
            <a:pPr marL="360045" lvl="2">
              <a:buClr>
                <a:srgbClr val="002060"/>
              </a:buClr>
              <a:buSzPct val="100000"/>
            </a:pPr>
            <a:endParaRPr lang="en-US" sz="2000" b="1" i="1" dirty="0">
              <a:latin typeface="Constantia" pitchFamily="18" charset="0"/>
              <a:ea typeface="宋体" pitchFamily="2" charset="-122"/>
            </a:endParaRPr>
          </a:p>
        </p:txBody>
      </p:sp>
      <p:grpSp>
        <p:nvGrpSpPr>
          <p:cNvPr id="8" name="Group 7"/>
          <p:cNvGrpSpPr/>
          <p:nvPr/>
        </p:nvGrpSpPr>
        <p:grpSpPr>
          <a:xfrm>
            <a:off x="521007" y="15240858"/>
            <a:ext cx="7345183" cy="8515408"/>
            <a:chOff x="625410" y="17135456"/>
            <a:chExt cx="8161314" cy="9461564"/>
          </a:xfrm>
        </p:grpSpPr>
        <p:grpSp>
          <p:nvGrpSpPr>
            <p:cNvPr id="7" name="Group 6"/>
            <p:cNvGrpSpPr/>
            <p:nvPr/>
          </p:nvGrpSpPr>
          <p:grpSpPr>
            <a:xfrm>
              <a:off x="625410" y="17135456"/>
              <a:ext cx="8161314" cy="9461564"/>
              <a:chOff x="625410" y="17135456"/>
              <a:chExt cx="8161314" cy="9461564"/>
            </a:xfrm>
          </p:grpSpPr>
          <p:grpSp>
            <p:nvGrpSpPr>
              <p:cNvPr id="4" name="Group 3"/>
              <p:cNvGrpSpPr/>
              <p:nvPr/>
            </p:nvGrpSpPr>
            <p:grpSpPr>
              <a:xfrm>
                <a:off x="625410" y="17135456"/>
                <a:ext cx="8062477" cy="4407241"/>
                <a:chOff x="657373" y="17193893"/>
                <a:chExt cx="8062477" cy="4407241"/>
              </a:xfrm>
            </p:grpSpPr>
            <p:sp>
              <p:nvSpPr>
                <p:cNvPr id="36" name="Right Arrow 35"/>
                <p:cNvSpPr/>
                <p:nvPr/>
              </p:nvSpPr>
              <p:spPr>
                <a:xfrm>
                  <a:off x="4008516" y="19378262"/>
                  <a:ext cx="11430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onstantia" pitchFamily="18" charset="0"/>
                  </a:endParaRPr>
                </a:p>
              </p:txBody>
            </p:sp>
            <p:sp>
              <p:nvSpPr>
                <p:cNvPr id="37" name="TextBox 14"/>
                <p:cNvSpPr txBox="1">
                  <a:spLocks noChangeArrowheads="1"/>
                </p:cNvSpPr>
                <p:nvPr/>
              </p:nvSpPr>
              <p:spPr bwMode="auto">
                <a:xfrm>
                  <a:off x="3870389" y="18816532"/>
                  <a:ext cx="1467602" cy="478763"/>
                </a:xfrm>
                <a:prstGeom prst="rect">
                  <a:avLst/>
                </a:prstGeom>
                <a:noFill/>
                <a:ln w="9525">
                  <a:noFill/>
                  <a:miter lim="800000"/>
                  <a:headEnd/>
                  <a:tailEnd/>
                </a:ln>
              </p:spPr>
              <p:txBody>
                <a:bodyPr wrap="square">
                  <a:spAutoFit/>
                </a:bodyPr>
                <a:lstStyle/>
                <a:p>
                  <a:pPr algn="ctr"/>
                  <a:r>
                    <a:rPr lang="en-US" sz="2200" i="1" dirty="0">
                      <a:latin typeface="Constantia" pitchFamily="18" charset="0"/>
                    </a:rPr>
                    <a:t>Retrieve</a:t>
                  </a:r>
                  <a:endParaRPr lang="en-US" sz="2200" i="1" dirty="0">
                    <a:latin typeface="Constantia" pitchFamily="18" charset="0"/>
                  </a:endParaRPr>
                </a:p>
              </p:txBody>
            </p:sp>
            <p:sp>
              <p:nvSpPr>
                <p:cNvPr id="38" name="TextBox 25"/>
                <p:cNvSpPr txBox="1">
                  <a:spLocks noChangeArrowheads="1"/>
                </p:cNvSpPr>
                <p:nvPr/>
              </p:nvSpPr>
              <p:spPr bwMode="auto">
                <a:xfrm>
                  <a:off x="3231864" y="17314822"/>
                  <a:ext cx="2919715" cy="444567"/>
                </a:xfrm>
                <a:prstGeom prst="rect">
                  <a:avLst/>
                </a:prstGeom>
                <a:noFill/>
                <a:ln w="9525">
                  <a:noFill/>
                  <a:miter lim="800000"/>
                  <a:headEnd/>
                  <a:tailEnd/>
                </a:ln>
              </p:spPr>
              <p:txBody>
                <a:bodyPr wrap="square">
                  <a:spAutoFit/>
                </a:bodyPr>
                <a:lstStyle/>
                <a:p>
                  <a:r>
                    <a:rPr lang="en-US" sz="2000" b="1" i="1" dirty="0">
                      <a:solidFill>
                        <a:schemeClr val="tx2"/>
                      </a:solidFill>
                      <a:latin typeface="Constantia" pitchFamily="18" charset="0"/>
                    </a:rPr>
                    <a:t>Bag-of-Word </a:t>
                  </a:r>
                  <a:r>
                    <a:rPr lang="en-US" sz="2000" b="1" i="1" dirty="0">
                      <a:solidFill>
                        <a:schemeClr val="tx2"/>
                      </a:solidFill>
                      <a:latin typeface="Constantia" pitchFamily="18" charset="0"/>
                    </a:rPr>
                    <a:t>model</a:t>
                  </a:r>
                </a:p>
              </p:txBody>
            </p:sp>
            <p:grpSp>
              <p:nvGrpSpPr>
                <p:cNvPr id="39" name="Group 110"/>
                <p:cNvGrpSpPr/>
                <p:nvPr/>
              </p:nvGrpSpPr>
              <p:grpSpPr>
                <a:xfrm>
                  <a:off x="657373" y="17924361"/>
                  <a:ext cx="3213016" cy="3676773"/>
                  <a:chOff x="1000100" y="3263468"/>
                  <a:chExt cx="2962989" cy="3740606"/>
                </a:xfrm>
              </p:grpSpPr>
              <p:grpSp>
                <p:nvGrpSpPr>
                  <p:cNvPr id="46" name="Group 109"/>
                  <p:cNvGrpSpPr/>
                  <p:nvPr/>
                </p:nvGrpSpPr>
                <p:grpSpPr>
                  <a:xfrm>
                    <a:off x="1000100" y="3263468"/>
                    <a:ext cx="2909878" cy="3108543"/>
                    <a:chOff x="304800" y="1048890"/>
                    <a:chExt cx="2909878" cy="3108543"/>
                  </a:xfrm>
                </p:grpSpPr>
                <p:sp>
                  <p:nvSpPr>
                    <p:cNvPr id="49" name="AutoShape 3"/>
                    <p:cNvSpPr>
                      <a:spLocks noChangeArrowheads="1"/>
                    </p:cNvSpPr>
                    <p:nvPr/>
                  </p:nvSpPr>
                  <p:spPr bwMode="auto">
                    <a:xfrm>
                      <a:off x="304800" y="1139825"/>
                      <a:ext cx="2909878" cy="2932117"/>
                    </a:xfrm>
                    <a:prstGeom prst="foldedCorner">
                      <a:avLst>
                        <a:gd name="adj" fmla="val 12500"/>
                      </a:avLst>
                    </a:prstGeom>
                    <a:solidFill>
                      <a:schemeClr val="accent1"/>
                    </a:solidFill>
                    <a:ln w="9525">
                      <a:solidFill>
                        <a:schemeClr val="tx1"/>
                      </a:solidFill>
                      <a:round/>
                      <a:headEnd/>
                      <a:tailEnd/>
                    </a:ln>
                    <a:effectLst/>
                  </p:spPr>
                  <p:txBody>
                    <a:bodyPr wrap="none" anchor="ctr"/>
                    <a:lstStyle/>
                    <a:p>
                      <a:endParaRPr lang="en-US">
                        <a:latin typeface="Constantia" pitchFamily="18" charset="0"/>
                      </a:endParaRPr>
                    </a:p>
                  </p:txBody>
                </p:sp>
                <p:sp>
                  <p:nvSpPr>
                    <p:cNvPr id="50" name="Rectangle 4"/>
                    <p:cNvSpPr>
                      <a:spLocks noChangeArrowheads="1"/>
                    </p:cNvSpPr>
                    <p:nvPr/>
                  </p:nvSpPr>
                  <p:spPr bwMode="auto">
                    <a:xfrm>
                      <a:off x="304800" y="1048890"/>
                      <a:ext cx="2838440" cy="3108543"/>
                    </a:xfrm>
                    <a:prstGeom prst="rect">
                      <a:avLst/>
                    </a:prstGeom>
                    <a:noFill/>
                    <a:ln w="9525">
                      <a:noFill/>
                      <a:miter lim="800000"/>
                      <a:headEnd/>
                      <a:tailEnd/>
                    </a:ln>
                    <a:effectLst/>
                  </p:spPr>
                  <p:txBody>
                    <a:bodyPr wrap="square" anchor="ctr">
                      <a:spAutoFit/>
                    </a:bodyPr>
                    <a:lstStyle/>
                    <a:p>
                      <a:r>
                        <a:rPr lang="en-US" sz="1300" dirty="0">
                          <a:latin typeface="Constantia" pitchFamily="18" charset="0"/>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a:t>
                      </a:r>
                    </a:p>
                  </p:txBody>
                </p:sp>
              </p:grpSp>
              <p:pic>
                <p:nvPicPr>
                  <p:cNvPr id="47" name="Picture 6" descr="mag"/>
                  <p:cNvPicPr>
                    <a:picLocks noChangeAspect="1" noChangeArrowheads="1"/>
                  </p:cNvPicPr>
                  <p:nvPr/>
                </p:nvPicPr>
                <p:blipFill>
                  <a:blip r:embed="rId9" cstate="print"/>
                  <a:srcRect/>
                  <a:stretch>
                    <a:fillRect/>
                  </a:stretch>
                </p:blipFill>
                <p:spPr bwMode="auto">
                  <a:xfrm>
                    <a:off x="1391321" y="3731122"/>
                    <a:ext cx="2571768" cy="3272952"/>
                  </a:xfrm>
                  <a:prstGeom prst="rect">
                    <a:avLst/>
                  </a:prstGeom>
                  <a:noFill/>
                </p:spPr>
              </p:pic>
              <p:sp>
                <p:nvSpPr>
                  <p:cNvPr id="48" name="Oval 7"/>
                  <p:cNvSpPr>
                    <a:spLocks noChangeArrowheads="1"/>
                  </p:cNvSpPr>
                  <p:nvPr/>
                </p:nvSpPr>
                <p:spPr bwMode="auto">
                  <a:xfrm>
                    <a:off x="1558025" y="3865909"/>
                    <a:ext cx="1928826" cy="1714496"/>
                  </a:xfrm>
                  <a:prstGeom prst="ellipse">
                    <a:avLst/>
                  </a:prstGeom>
                  <a:solidFill>
                    <a:schemeClr val="bg1"/>
                  </a:solidFill>
                  <a:ln w="9525">
                    <a:noFill/>
                    <a:round/>
                    <a:headEnd/>
                    <a:tailEnd/>
                  </a:ln>
                  <a:effectLst/>
                </p:spPr>
                <p:txBody>
                  <a:bodyPr wrap="none" anchor="ctr"/>
                  <a:lstStyle/>
                  <a:p>
                    <a:pPr algn="ctr"/>
                    <a:r>
                      <a:rPr lang="en-US" sz="1300" b="1" dirty="0">
                        <a:solidFill>
                          <a:srgbClr val="000099"/>
                        </a:solidFill>
                        <a:latin typeface="Constantia" pitchFamily="18" charset="0"/>
                      </a:rPr>
                      <a:t>sensory, brain, </a:t>
                    </a:r>
                  </a:p>
                  <a:p>
                    <a:pPr algn="ctr"/>
                    <a:r>
                      <a:rPr lang="en-US" sz="1300" b="1" dirty="0">
                        <a:solidFill>
                          <a:srgbClr val="000099"/>
                        </a:solidFill>
                        <a:latin typeface="Constantia" pitchFamily="18" charset="0"/>
                      </a:rPr>
                      <a:t>visual, perception, </a:t>
                    </a:r>
                  </a:p>
                  <a:p>
                    <a:pPr algn="ctr"/>
                    <a:r>
                      <a:rPr lang="en-US" sz="1300" b="1" dirty="0">
                        <a:solidFill>
                          <a:srgbClr val="000099"/>
                        </a:solidFill>
                        <a:latin typeface="Constantia" pitchFamily="18" charset="0"/>
                      </a:rPr>
                      <a:t>retinal, cerebral cortex,</a:t>
                    </a:r>
                  </a:p>
                  <a:p>
                    <a:pPr algn="ctr"/>
                    <a:r>
                      <a:rPr lang="en-US" sz="1300" b="1" dirty="0">
                        <a:solidFill>
                          <a:srgbClr val="000099"/>
                        </a:solidFill>
                        <a:latin typeface="Constantia" pitchFamily="18" charset="0"/>
                      </a:rPr>
                      <a:t>eye, cell, optical </a:t>
                    </a:r>
                  </a:p>
                  <a:p>
                    <a:pPr algn="ctr"/>
                    <a:r>
                      <a:rPr lang="en-US" sz="1300" b="1" dirty="0">
                        <a:solidFill>
                          <a:srgbClr val="000099"/>
                        </a:solidFill>
                        <a:latin typeface="Constantia" pitchFamily="18" charset="0"/>
                      </a:rPr>
                      <a:t>nerve, image</a:t>
                    </a:r>
                  </a:p>
                  <a:p>
                    <a:pPr algn="ctr"/>
                    <a:r>
                      <a:rPr lang="en-US" sz="1300" b="1" dirty="0">
                        <a:solidFill>
                          <a:srgbClr val="000099"/>
                        </a:solidFill>
                        <a:latin typeface="Constantia" pitchFamily="18" charset="0"/>
                      </a:rPr>
                      <a:t>Hubel, Wiesel</a:t>
                    </a:r>
                  </a:p>
                </p:txBody>
              </p:sp>
            </p:grpSp>
            <p:grpSp>
              <p:nvGrpSpPr>
                <p:cNvPr id="40" name="Group 112"/>
                <p:cNvGrpSpPr/>
                <p:nvPr/>
              </p:nvGrpSpPr>
              <p:grpSpPr>
                <a:xfrm>
                  <a:off x="5250712" y="17997557"/>
                  <a:ext cx="3469138" cy="3598191"/>
                  <a:chOff x="5072066" y="3214686"/>
                  <a:chExt cx="3071834" cy="3357562"/>
                </a:xfrm>
              </p:grpSpPr>
              <p:sp>
                <p:nvSpPr>
                  <p:cNvPr id="42" name="AutoShape 9"/>
                  <p:cNvSpPr>
                    <a:spLocks noChangeArrowheads="1"/>
                  </p:cNvSpPr>
                  <p:nvPr/>
                </p:nvSpPr>
                <p:spPr bwMode="auto">
                  <a:xfrm>
                    <a:off x="5072066" y="3214686"/>
                    <a:ext cx="2928958" cy="2857520"/>
                  </a:xfrm>
                  <a:prstGeom prst="foldedCorner">
                    <a:avLst>
                      <a:gd name="adj" fmla="val 12500"/>
                    </a:avLst>
                  </a:prstGeom>
                  <a:solidFill>
                    <a:srgbClr val="FFCC99"/>
                  </a:solidFill>
                  <a:ln w="9525">
                    <a:solidFill>
                      <a:schemeClr val="tx1"/>
                    </a:solidFill>
                    <a:round/>
                    <a:headEnd/>
                    <a:tailEnd/>
                  </a:ln>
                  <a:effectLst/>
                </p:spPr>
                <p:txBody>
                  <a:bodyPr wrap="none" anchor="ctr"/>
                  <a:lstStyle/>
                  <a:p>
                    <a:endParaRPr lang="en-US">
                      <a:latin typeface="Constantia" pitchFamily="18" charset="0"/>
                    </a:endParaRPr>
                  </a:p>
                </p:txBody>
              </p:sp>
              <p:sp>
                <p:nvSpPr>
                  <p:cNvPr id="43" name="Rectangle 10"/>
                  <p:cNvSpPr>
                    <a:spLocks noChangeArrowheads="1"/>
                  </p:cNvSpPr>
                  <p:nvPr/>
                </p:nvSpPr>
                <p:spPr bwMode="auto">
                  <a:xfrm>
                    <a:off x="5143504" y="3296549"/>
                    <a:ext cx="3000396" cy="2377328"/>
                  </a:xfrm>
                  <a:prstGeom prst="rect">
                    <a:avLst/>
                  </a:prstGeom>
                  <a:noFill/>
                  <a:ln w="9525">
                    <a:noFill/>
                    <a:miter lim="800000"/>
                    <a:headEnd/>
                    <a:tailEnd/>
                  </a:ln>
                  <a:effectLst/>
                </p:spPr>
                <p:txBody>
                  <a:bodyPr wrap="square" anchor="ctr">
                    <a:spAutoFit/>
                  </a:bodyPr>
                  <a:lstStyle/>
                  <a:p>
                    <a:r>
                      <a:rPr lang="en-US" sz="1300" dirty="0">
                        <a:latin typeface="Constantia" pitchFamily="18" charset="0"/>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a:t>
                    </a:r>
                    <a:r>
                      <a:rPr lang="en-US" sz="1300" dirty="0" err="1">
                        <a:latin typeface="Constantia" pitchFamily="18" charset="0"/>
                      </a:rPr>
                      <a:t>yuan</a:t>
                    </a:r>
                    <a:r>
                      <a:rPr lang="en-US" sz="1300" dirty="0">
                        <a:latin typeface="Constantia" pitchFamily="18" charset="0"/>
                      </a:rPr>
                      <a:t>.  </a:t>
                    </a:r>
                  </a:p>
                </p:txBody>
              </p:sp>
              <p:sp>
                <p:nvSpPr>
                  <p:cNvPr id="44" name="Oval 13"/>
                  <p:cNvSpPr>
                    <a:spLocks noChangeArrowheads="1"/>
                  </p:cNvSpPr>
                  <p:nvPr/>
                </p:nvSpPr>
                <p:spPr bwMode="auto">
                  <a:xfrm>
                    <a:off x="5429256" y="3643314"/>
                    <a:ext cx="1918788" cy="1728426"/>
                  </a:xfrm>
                  <a:prstGeom prst="ellipse">
                    <a:avLst/>
                  </a:prstGeom>
                  <a:solidFill>
                    <a:schemeClr val="bg1"/>
                  </a:solidFill>
                  <a:ln w="9525">
                    <a:noFill/>
                    <a:round/>
                    <a:headEnd/>
                    <a:tailEnd/>
                  </a:ln>
                  <a:effectLst/>
                </p:spPr>
                <p:txBody>
                  <a:bodyPr wrap="none" anchor="ctr"/>
                  <a:lstStyle/>
                  <a:p>
                    <a:pPr algn="ctr"/>
                    <a:r>
                      <a:rPr lang="en-US" sz="1300" b="1" dirty="0">
                        <a:solidFill>
                          <a:srgbClr val="FF0000"/>
                        </a:solidFill>
                        <a:latin typeface="Constantia" pitchFamily="18" charset="0"/>
                      </a:rPr>
                      <a:t>China, trade, </a:t>
                    </a:r>
                  </a:p>
                  <a:p>
                    <a:pPr algn="ctr"/>
                    <a:r>
                      <a:rPr lang="en-US" sz="1300" b="1" dirty="0">
                        <a:solidFill>
                          <a:srgbClr val="FF0000"/>
                        </a:solidFill>
                        <a:latin typeface="Constantia" pitchFamily="18" charset="0"/>
                      </a:rPr>
                      <a:t>surplus, commerce, </a:t>
                    </a:r>
                  </a:p>
                  <a:p>
                    <a:pPr algn="ctr"/>
                    <a:r>
                      <a:rPr lang="en-US" sz="1300" b="1" dirty="0">
                        <a:solidFill>
                          <a:srgbClr val="FF0000"/>
                        </a:solidFill>
                        <a:latin typeface="Constantia" pitchFamily="18" charset="0"/>
                      </a:rPr>
                      <a:t>exports, imports, US, </a:t>
                    </a:r>
                  </a:p>
                  <a:p>
                    <a:pPr algn="ctr"/>
                    <a:r>
                      <a:rPr lang="en-US" sz="1300" b="1" dirty="0" err="1">
                        <a:solidFill>
                          <a:srgbClr val="FF0000"/>
                        </a:solidFill>
                        <a:latin typeface="Constantia" pitchFamily="18" charset="0"/>
                      </a:rPr>
                      <a:t>yuan</a:t>
                    </a:r>
                    <a:r>
                      <a:rPr lang="en-US" sz="1300" b="1" dirty="0">
                        <a:solidFill>
                          <a:srgbClr val="FF0000"/>
                        </a:solidFill>
                        <a:latin typeface="Constantia" pitchFamily="18" charset="0"/>
                      </a:rPr>
                      <a:t>, bank, domestic, </a:t>
                    </a:r>
                  </a:p>
                  <a:p>
                    <a:pPr algn="ctr"/>
                    <a:r>
                      <a:rPr lang="en-US" sz="1300" b="1" dirty="0">
                        <a:solidFill>
                          <a:srgbClr val="FF0000"/>
                        </a:solidFill>
                        <a:latin typeface="Constantia" pitchFamily="18" charset="0"/>
                      </a:rPr>
                      <a:t>foreign, increase, </a:t>
                    </a:r>
                  </a:p>
                  <a:p>
                    <a:pPr algn="ctr"/>
                    <a:r>
                      <a:rPr lang="en-US" sz="1300" b="1" dirty="0">
                        <a:solidFill>
                          <a:srgbClr val="FF0000"/>
                        </a:solidFill>
                        <a:latin typeface="Constantia" pitchFamily="18" charset="0"/>
                      </a:rPr>
                      <a:t>trade, value</a:t>
                    </a:r>
                  </a:p>
                </p:txBody>
              </p:sp>
              <p:pic>
                <p:nvPicPr>
                  <p:cNvPr id="45" name="Picture 12" descr="mag"/>
                  <p:cNvPicPr>
                    <a:picLocks noChangeAspect="1" noChangeArrowheads="1"/>
                  </p:cNvPicPr>
                  <p:nvPr/>
                </p:nvPicPr>
                <p:blipFill>
                  <a:blip r:embed="rId9" cstate="print"/>
                  <a:srcRect/>
                  <a:stretch>
                    <a:fillRect/>
                  </a:stretch>
                </p:blipFill>
                <p:spPr bwMode="auto">
                  <a:xfrm>
                    <a:off x="5357818" y="3571876"/>
                    <a:ext cx="2357585" cy="3000372"/>
                  </a:xfrm>
                  <a:prstGeom prst="rect">
                    <a:avLst/>
                  </a:prstGeom>
                  <a:noFill/>
                </p:spPr>
              </p:pic>
            </p:grpSp>
            <p:sp>
              <p:nvSpPr>
                <p:cNvPr id="41" name="Oval 40"/>
                <p:cNvSpPr/>
                <p:nvPr/>
              </p:nvSpPr>
              <p:spPr>
                <a:xfrm>
                  <a:off x="3116916" y="17193893"/>
                  <a:ext cx="2945584"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tantia" pitchFamily="18" charset="0"/>
                  </a:endParaRPr>
                </a:p>
              </p:txBody>
            </p:sp>
          </p:grpSp>
          <p:grpSp>
            <p:nvGrpSpPr>
              <p:cNvPr id="6" name="Group 5"/>
              <p:cNvGrpSpPr/>
              <p:nvPr/>
            </p:nvGrpSpPr>
            <p:grpSpPr>
              <a:xfrm>
                <a:off x="795961" y="22373695"/>
                <a:ext cx="7239165" cy="4223325"/>
                <a:chOff x="435323" y="22293172"/>
                <a:chExt cx="7239165" cy="4223325"/>
              </a:xfrm>
            </p:grpSpPr>
            <p:grpSp>
              <p:nvGrpSpPr>
                <p:cNvPr id="51" name="组合 3"/>
                <p:cNvGrpSpPr/>
                <p:nvPr/>
              </p:nvGrpSpPr>
              <p:grpSpPr>
                <a:xfrm>
                  <a:off x="1072168" y="22293172"/>
                  <a:ext cx="6602320" cy="4223325"/>
                  <a:chOff x="1658077" y="2759611"/>
                  <a:chExt cx="6518983" cy="3667395"/>
                </a:xfrm>
              </p:grpSpPr>
              <p:sp>
                <p:nvSpPr>
                  <p:cNvPr id="72" name="Text Box 4"/>
                  <p:cNvSpPr txBox="1">
                    <a:spLocks noChangeArrowheads="1"/>
                  </p:cNvSpPr>
                  <p:nvPr/>
                </p:nvSpPr>
                <p:spPr bwMode="auto">
                  <a:xfrm>
                    <a:off x="1658077" y="2797611"/>
                    <a:ext cx="2045840" cy="356351"/>
                  </a:xfrm>
                  <a:prstGeom prst="rect">
                    <a:avLst/>
                  </a:prstGeom>
                  <a:solidFill>
                    <a:srgbClr val="DCF6D6"/>
                  </a:solidFill>
                  <a:ln w="28575">
                    <a:solidFill>
                      <a:srgbClr val="008000"/>
                    </a:solidFill>
                    <a:miter lim="800000"/>
                    <a:headEnd/>
                    <a:tailEnd/>
                  </a:ln>
                  <a:effectLst/>
                </p:spPr>
                <p:txBody>
                  <a:bodyPr wrap="square">
                    <a:spAutoFit/>
                  </a:bodyPr>
                  <a:lstStyle/>
                  <a:p>
                    <a:pPr algn="ctr">
                      <a:spcBef>
                        <a:spcPct val="50000"/>
                      </a:spcBef>
                    </a:pPr>
                    <a:r>
                      <a:rPr lang="en-US" sz="1800" b="1" dirty="0">
                        <a:effectLst>
                          <a:outerShdw blurRad="38100" dist="38100" dir="2700000" algn="tl">
                            <a:srgbClr val="FFFFFF"/>
                          </a:outerShdw>
                        </a:effectLst>
                        <a:latin typeface="Constantia" pitchFamily="18" charset="0"/>
                      </a:rPr>
                      <a:t>Image </a:t>
                    </a:r>
                    <a:endParaRPr lang="en-US" sz="1800" b="1" dirty="0">
                      <a:effectLst>
                        <a:outerShdw blurRad="38100" dist="38100" dir="2700000" algn="tl">
                          <a:srgbClr val="FFFFFF"/>
                        </a:outerShdw>
                      </a:effectLst>
                      <a:latin typeface="Constantia" pitchFamily="18" charset="0"/>
                    </a:endParaRPr>
                  </a:p>
                </p:txBody>
              </p:sp>
              <p:grpSp>
                <p:nvGrpSpPr>
                  <p:cNvPr id="56" name="Group 42"/>
                  <p:cNvGrpSpPr/>
                  <p:nvPr/>
                </p:nvGrpSpPr>
                <p:grpSpPr>
                  <a:xfrm>
                    <a:off x="4733688" y="2759611"/>
                    <a:ext cx="3443372" cy="3667395"/>
                    <a:chOff x="4784918" y="1165716"/>
                    <a:chExt cx="4397558" cy="5077919"/>
                  </a:xfrm>
                </p:grpSpPr>
                <p:pic>
                  <p:nvPicPr>
                    <p:cNvPr id="70" name="Picture 7" descr="lunch-bagtrans"/>
                    <p:cNvPicPr>
                      <a:picLocks noChangeAspect="1" noChangeArrowheads="1"/>
                    </p:cNvPicPr>
                    <p:nvPr/>
                  </p:nvPicPr>
                  <p:blipFill>
                    <a:blip r:embed="rId10" cstate="print"/>
                    <a:srcRect/>
                    <a:stretch>
                      <a:fillRect/>
                    </a:stretch>
                  </p:blipFill>
                  <p:spPr bwMode="auto">
                    <a:xfrm>
                      <a:off x="5285184" y="1717355"/>
                      <a:ext cx="3609975" cy="4526280"/>
                    </a:xfrm>
                    <a:prstGeom prst="rect">
                      <a:avLst/>
                    </a:prstGeom>
                    <a:noFill/>
                  </p:spPr>
                </p:pic>
                <p:sp>
                  <p:nvSpPr>
                    <p:cNvPr id="71" name="Text Box 18"/>
                    <p:cNvSpPr txBox="1">
                      <a:spLocks noChangeArrowheads="1"/>
                    </p:cNvSpPr>
                    <p:nvPr/>
                  </p:nvSpPr>
                  <p:spPr bwMode="auto">
                    <a:xfrm>
                      <a:off x="4784918" y="1165716"/>
                      <a:ext cx="4397558" cy="575641"/>
                    </a:xfrm>
                    <a:prstGeom prst="rect">
                      <a:avLst/>
                    </a:prstGeom>
                    <a:solidFill>
                      <a:srgbClr val="DFCCAB"/>
                    </a:solidFill>
                    <a:ln w="28575">
                      <a:solidFill>
                        <a:srgbClr val="9A7966"/>
                      </a:solidFill>
                      <a:miter lim="800000"/>
                      <a:headEnd/>
                      <a:tailEnd/>
                    </a:ln>
                    <a:effectLst/>
                  </p:spPr>
                  <p:txBody>
                    <a:bodyPr wrap="square">
                      <a:spAutoFit/>
                    </a:bodyPr>
                    <a:lstStyle/>
                    <a:p>
                      <a:pPr algn="ctr">
                        <a:spcBef>
                          <a:spcPct val="50000"/>
                        </a:spcBef>
                      </a:pPr>
                      <a:r>
                        <a:rPr lang="en-US" sz="2200" b="1" dirty="0">
                          <a:effectLst>
                            <a:outerShdw blurRad="38100" dist="38100" dir="2700000" algn="tl">
                              <a:srgbClr val="FFFFFF"/>
                            </a:outerShdw>
                          </a:effectLst>
                          <a:latin typeface="Constantia" pitchFamily="18" charset="0"/>
                        </a:rPr>
                        <a:t>Bag of </a:t>
                      </a:r>
                      <a:r>
                        <a:rPr lang="en-US" sz="2200" b="1" dirty="0">
                          <a:effectLst>
                            <a:outerShdw blurRad="38100" dist="38100" dir="2700000" algn="tl">
                              <a:srgbClr val="FFFFFF"/>
                            </a:outerShdw>
                          </a:effectLst>
                          <a:latin typeface="Constantia" pitchFamily="18" charset="0"/>
                        </a:rPr>
                        <a:t>‘shape words’</a:t>
                      </a:r>
                      <a:endParaRPr lang="en-US" b="1" dirty="0">
                        <a:effectLst>
                          <a:outerShdw blurRad="38100" dist="38100" dir="2700000" algn="tl">
                            <a:srgbClr val="FFFFFF"/>
                          </a:outerShdw>
                        </a:effectLst>
                        <a:latin typeface="Constantia" pitchFamily="18" charset="0"/>
                      </a:endParaRPr>
                    </a:p>
                  </p:txBody>
                </p:sp>
              </p:grpSp>
              <p:sp>
                <p:nvSpPr>
                  <p:cNvPr id="54" name="Right Arrow 114"/>
                  <p:cNvSpPr/>
                  <p:nvPr/>
                </p:nvSpPr>
                <p:spPr>
                  <a:xfrm>
                    <a:off x="4000502" y="4921812"/>
                    <a:ext cx="1071562" cy="285751"/>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55" name="Right Arrow 116"/>
                  <p:cNvSpPr/>
                  <p:nvPr/>
                </p:nvSpPr>
                <p:spPr>
                  <a:xfrm>
                    <a:off x="3955248" y="2821263"/>
                    <a:ext cx="584223" cy="236432"/>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grpSp>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5323" y="23324988"/>
                  <a:ext cx="3573193" cy="267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625410" y="21542698"/>
                <a:ext cx="8161314" cy="854934"/>
              </a:xfrm>
              <a:prstGeom prst="rect">
                <a:avLst/>
              </a:prstGeom>
              <a:noFill/>
            </p:spPr>
            <p:txBody>
              <a:bodyPr wrap="square" rtlCol="0">
                <a:spAutoFit/>
              </a:bodyPr>
              <a:lstStyle/>
              <a:p>
                <a:pPr marL="308610" lvl="2" indent="-308610">
                  <a:buClr>
                    <a:srgbClr val="C4AC1E"/>
                  </a:buClr>
                  <a:buSzPct val="100000"/>
                  <a:buFont typeface="Wingdings" pitchFamily="2" charset="2"/>
                  <a:buChar char="§"/>
                </a:pPr>
                <a:r>
                  <a:rPr lang="en-US" altLang="zh-CN" sz="2200" dirty="0">
                    <a:latin typeface="Constantia" pitchFamily="18" charset="0"/>
                  </a:rPr>
                  <a:t>Can an image’s shape be transformed into Bag-of-Shape-Words?</a:t>
                </a:r>
              </a:p>
            </p:txBody>
          </p:sp>
        </p:grpSp>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9599" y="23037744"/>
              <a:ext cx="1270018" cy="4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2066" y="23151413"/>
              <a:ext cx="550739" cy="19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0091" y="23490625"/>
              <a:ext cx="630822" cy="34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81124" y="23085557"/>
              <a:ext cx="428757" cy="35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1814" y="25139403"/>
              <a:ext cx="1119232" cy="31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19617" y="25866185"/>
              <a:ext cx="7715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41460" y="24592694"/>
              <a:ext cx="489078" cy="40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49926" y="25676461"/>
              <a:ext cx="1028332" cy="8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64585" y="24452284"/>
              <a:ext cx="581978" cy="54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18749" y="24513372"/>
              <a:ext cx="190561" cy="111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24459" y="25727980"/>
              <a:ext cx="968750" cy="3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84007" y="25241024"/>
              <a:ext cx="368798" cy="22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12334" y="23932015"/>
              <a:ext cx="1493045" cy="45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4" name="Text Box 16"/>
          <p:cNvSpPr txBox="1">
            <a:spLocks noChangeArrowheads="1"/>
          </p:cNvSpPr>
          <p:nvPr/>
        </p:nvSpPr>
        <p:spPr bwMode="auto">
          <a:xfrm>
            <a:off x="8298180" y="5799884"/>
            <a:ext cx="9532620" cy="16203217"/>
          </a:xfrm>
          <a:prstGeom prst="rect">
            <a:avLst/>
          </a:prstGeom>
          <a:solidFill>
            <a:schemeClr val="bg1"/>
          </a:solidFill>
          <a:ln w="76200">
            <a:solidFill>
              <a:schemeClr val="tx1"/>
            </a:solidFill>
            <a:miter lim="800000"/>
            <a:headEnd/>
            <a:tailEnd/>
          </a:ln>
          <a:effectLst>
            <a:outerShdw blurRad="292100" dist="109250" dir="3267739" algn="ctr" rotWithShape="0">
              <a:schemeClr val="tx1"/>
            </a:outerShdw>
          </a:effectLst>
        </p:spPr>
        <p:txBody>
          <a:bodyPr wrap="square" lIns="319322" tIns="191594" rIns="319322" bIns="319322">
            <a:noAutofit/>
          </a:bodyPr>
          <a:lstStyle/>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1080"/>
              </a:spcBef>
              <a:buFont typeface="Wingdings" pitchFamily="2" charset="2"/>
              <a:buChar char="Ø"/>
            </a:pPr>
            <a:r>
              <a:rPr lang="en-US" altLang="zh-CN" sz="2200" b="1" dirty="0">
                <a:effectLst>
                  <a:outerShdw blurRad="38100" dist="38100" dir="2700000" algn="tl">
                    <a:srgbClr val="C0C0C0"/>
                  </a:outerShdw>
                </a:effectLst>
                <a:ea typeface="宋体" pitchFamily="2" charset="-122"/>
              </a:rPr>
              <a:t>Image Collection</a:t>
            </a:r>
          </a:p>
          <a:p>
            <a:pPr marL="308610" lvl="1" indent="-308610" algn="just" defTabSz="639052">
              <a:buClr>
                <a:srgbClr val="C4AC1E"/>
              </a:buClr>
              <a:buFont typeface="Wingdings" pitchFamily="2" charset="2"/>
              <a:buChar char="v"/>
            </a:pPr>
            <a:r>
              <a:rPr lang="en-US" altLang="zh-CN" sz="2200" b="1" dirty="0">
                <a:ea typeface="宋体" pitchFamily="2" charset="-122"/>
              </a:rPr>
              <a:t>Caltech256 </a:t>
            </a:r>
            <a:r>
              <a:rPr lang="en-US" altLang="zh-CN" sz="2200" dirty="0">
                <a:ea typeface="宋体" pitchFamily="2" charset="-122"/>
              </a:rPr>
              <a:t>[2]</a:t>
            </a:r>
          </a:p>
          <a:p>
            <a:pPr marL="351473" lvl="1" indent="-351473" algn="just" defTabSz="639052">
              <a:buClr>
                <a:srgbClr val="C4AC1E"/>
              </a:buClr>
              <a:buFont typeface="Arial" pitchFamily="34" charset="0"/>
              <a:buChar char="■"/>
            </a:pPr>
            <a:r>
              <a:rPr lang="en-US" altLang="zh-CN" sz="2200" dirty="0">
                <a:solidFill>
                  <a:srgbClr val="000000"/>
                </a:solidFill>
                <a:latin typeface="Arial"/>
                <a:ea typeface="宋体" pitchFamily="2" charset="-122"/>
              </a:rPr>
              <a:t>256 Categories: American Flag, Backpack, Bat, Base Ball, etc.</a:t>
            </a:r>
          </a:p>
          <a:p>
            <a:pPr marL="308610" lvl="1" indent="-308610" algn="just" defTabSz="639052">
              <a:buClr>
                <a:srgbClr val="C4AC1E"/>
              </a:buClr>
              <a:buFont typeface="Arial" pitchFamily="34" charset="0"/>
              <a:buChar char="■"/>
            </a:pPr>
            <a:r>
              <a:rPr lang="en-US" altLang="zh-CN" sz="2200" dirty="0">
                <a:ea typeface="宋体" pitchFamily="2" charset="-122"/>
              </a:rPr>
              <a:t> 29,780</a:t>
            </a:r>
            <a:r>
              <a:rPr lang="en-US" sz="2200" dirty="0"/>
              <a:t> images</a:t>
            </a:r>
            <a:r>
              <a:rPr lang="en-US" altLang="zh-CN" sz="2200" dirty="0">
                <a:ea typeface="宋体" pitchFamily="2" charset="-122"/>
              </a:rPr>
              <a:t>.</a:t>
            </a:r>
          </a:p>
          <a:p>
            <a:pPr marL="0" lvl="1" algn="just" defTabSz="639052">
              <a:buClr>
                <a:srgbClr val="F59247"/>
              </a:buClr>
            </a:pPr>
            <a:endParaRPr lang="en-US" altLang="zh-CN" sz="2100" dirty="0">
              <a:ea typeface="宋体" pitchFamily="2" charset="-122"/>
            </a:endParaRPr>
          </a:p>
          <a:p>
            <a:pPr marL="0" lvl="1" algn="just" defTabSz="639052">
              <a:buClr>
                <a:srgbClr val="F59247"/>
              </a:buClr>
            </a:pPr>
            <a:endParaRPr lang="en-US" altLang="zh-CN" sz="2100" dirty="0">
              <a:solidFill>
                <a:srgbClr val="000000"/>
              </a:solidFill>
              <a:latin typeface="Arial"/>
              <a:ea typeface="宋体" pitchFamily="2" charset="-122"/>
            </a:endParaRPr>
          </a:p>
          <a:p>
            <a:pPr marL="0" lvl="1" algn="just" defTabSz="639052"/>
            <a:endParaRPr lang="en-US" altLang="zh-CN" sz="2100" b="1" dirty="0">
              <a:effectLst>
                <a:outerShdw blurRad="38100" dist="38100" dir="2700000" algn="tl">
                  <a:srgbClr val="C0C0C0"/>
                </a:outerShdw>
              </a:effectLst>
              <a:ea typeface="宋体" pitchFamily="2" charset="-122"/>
            </a:endParaRPr>
          </a:p>
          <a:p>
            <a:pPr marL="0" lvl="1" algn="just" defTabSz="639052"/>
            <a:endParaRPr lang="en-US" altLang="zh-CN" sz="2100" b="1" dirty="0">
              <a:effectLst>
                <a:outerShdw blurRad="38100" dist="38100" dir="2700000" algn="tl">
                  <a:srgbClr val="C0C0C0"/>
                </a:outerShdw>
              </a:effectLst>
              <a:ea typeface="宋体" pitchFamily="2" charset="-122"/>
            </a:endParaRPr>
          </a:p>
          <a:p>
            <a:pPr marL="308610" lvl="1" indent="-308610" algn="just" defTabSz="639052">
              <a:buClr>
                <a:srgbClr val="C4AC1E"/>
              </a:buClr>
              <a:buFont typeface="Wingdings" pitchFamily="2" charset="2"/>
              <a:buChar char="v"/>
            </a:pPr>
            <a:endParaRPr lang="en-US" altLang="zh-CN" sz="2100" b="1" dirty="0">
              <a:ea typeface="宋体" pitchFamily="2" charset="-122"/>
            </a:endParaRPr>
          </a:p>
          <a:p>
            <a:pPr marL="308610" lvl="1" indent="-308610" algn="just" defTabSz="639052">
              <a:buClr>
                <a:srgbClr val="C4AC1E"/>
              </a:buClr>
              <a:buFont typeface="Wingdings" pitchFamily="2" charset="2"/>
              <a:buChar char="v"/>
            </a:pPr>
            <a:endParaRPr lang="en-US" altLang="zh-CN" sz="2100" b="1" dirty="0">
              <a:ea typeface="宋体" pitchFamily="2" charset="-122"/>
            </a:endParaRPr>
          </a:p>
          <a:p>
            <a:pPr marL="308610" lvl="1" indent="-308610" algn="just" defTabSz="639052">
              <a:buClr>
                <a:srgbClr val="C4AC1E"/>
              </a:buClr>
              <a:buFont typeface="Wingdings" pitchFamily="2" charset="2"/>
              <a:buChar char="v"/>
            </a:pPr>
            <a:endParaRPr lang="en-US" altLang="zh-CN" sz="2100" b="1" dirty="0">
              <a:ea typeface="宋体" pitchFamily="2" charset="-122"/>
            </a:endParaRPr>
          </a:p>
          <a:p>
            <a:pPr marL="308610" lvl="1" indent="-308610" algn="just" defTabSz="639052">
              <a:buClr>
                <a:srgbClr val="C4AC1E"/>
              </a:buClr>
              <a:buFont typeface="Wingdings" pitchFamily="2" charset="2"/>
              <a:buChar char="v"/>
            </a:pPr>
            <a:r>
              <a:rPr lang="en-US" altLang="zh-CN" sz="2200" b="1" dirty="0">
                <a:ea typeface="宋体" pitchFamily="2" charset="-122"/>
              </a:rPr>
              <a:t>ImageNet </a:t>
            </a:r>
            <a:r>
              <a:rPr lang="en-US" altLang="zh-CN" sz="2200" dirty="0">
                <a:ea typeface="宋体" pitchFamily="2" charset="-122"/>
              </a:rPr>
              <a:t>[3]</a:t>
            </a:r>
          </a:p>
          <a:p>
            <a:pPr marL="351473" lvl="1" indent="-351473" algn="just" defTabSz="639052">
              <a:buClr>
                <a:srgbClr val="C4AC1E"/>
              </a:buClr>
              <a:buFont typeface="Arial" pitchFamily="34" charset="0"/>
              <a:buChar char="■"/>
            </a:pPr>
            <a:r>
              <a:rPr lang="en-US" altLang="zh-CN" sz="2200" dirty="0">
                <a:solidFill>
                  <a:srgbClr val="000000"/>
                </a:solidFill>
                <a:latin typeface="Arial"/>
                <a:ea typeface="宋体" pitchFamily="2" charset="-122"/>
              </a:rPr>
              <a:t>100 Categories Selected: Acoustic Guitar, Cab, Mountain, Mobile Home, etc.</a:t>
            </a:r>
          </a:p>
          <a:p>
            <a:pPr marL="308610" lvl="1" indent="-308610" algn="just" defTabSz="639052">
              <a:buClr>
                <a:srgbClr val="C4AC1E"/>
              </a:buClr>
              <a:buFont typeface="Arial" pitchFamily="34" charset="0"/>
              <a:buChar char="■"/>
            </a:pPr>
            <a:r>
              <a:rPr lang="en-US" altLang="zh-CN" sz="2200" dirty="0">
                <a:ea typeface="宋体" pitchFamily="2" charset="-122"/>
              </a:rPr>
              <a:t> 100,843 images</a:t>
            </a:r>
          </a:p>
          <a:p>
            <a:pPr marL="308610" lvl="1" indent="-308610" algn="just" defTabSz="639052">
              <a:buClr>
                <a:srgbClr val="F59247"/>
              </a:buClr>
              <a:buFont typeface="Arial" pitchFamily="34" charset="0"/>
              <a:buChar char="■"/>
            </a:pPr>
            <a:endParaRPr lang="en-US" altLang="zh-CN" sz="2100" dirty="0">
              <a:ea typeface="宋体" pitchFamily="2" charset="-122"/>
            </a:endParaRPr>
          </a:p>
          <a:p>
            <a:pPr marL="308610" lvl="1" indent="-308610" algn="just" defTabSz="639052">
              <a:buClr>
                <a:srgbClr val="F59247"/>
              </a:buClr>
              <a:buFont typeface="Arial" pitchFamily="34" charset="0"/>
              <a:buChar char="■"/>
            </a:pPr>
            <a:endParaRPr lang="en-US" altLang="zh-CN" sz="2100" dirty="0">
              <a:ea typeface="宋体" pitchFamily="2" charset="-122"/>
            </a:endParaRPr>
          </a:p>
          <a:p>
            <a:pPr marL="308610" lvl="1" indent="-308610" algn="just" defTabSz="639052">
              <a:buClr>
                <a:srgbClr val="F59247"/>
              </a:buClr>
              <a:buFont typeface="Arial" pitchFamily="34" charset="0"/>
              <a:buChar char="■"/>
            </a:pPr>
            <a:endParaRPr lang="en-US" altLang="zh-CN" sz="2100" dirty="0">
              <a:ea typeface="宋体" pitchFamily="2" charset="-122"/>
            </a:endParaRPr>
          </a:p>
          <a:p>
            <a:pPr marL="0" lvl="1" algn="just" defTabSz="639052">
              <a:buClr>
                <a:srgbClr val="F59247"/>
              </a:buClr>
            </a:pPr>
            <a:endParaRPr lang="en-US" altLang="zh-CN" sz="2200" b="1" dirty="0">
              <a:effectLst>
                <a:outerShdw blurRad="38100" dist="38100" dir="2700000" algn="tl">
                  <a:srgbClr val="C0C0C0"/>
                </a:outerShdw>
              </a:effectLst>
              <a:ea typeface="宋体" pitchFamily="2" charset="-122"/>
            </a:endParaRPr>
          </a:p>
          <a:p>
            <a:pPr marL="2858" algn="just" defTabSz="639052">
              <a:spcBef>
                <a:spcPts val="410"/>
              </a:spcBef>
            </a:pPr>
            <a:endParaRPr lang="en-US" altLang="zh-CN" sz="2200" b="1" dirty="0">
              <a:effectLst>
                <a:outerShdw blurRad="38100" dist="38100" dir="2700000" algn="tl">
                  <a:srgbClr val="C0C0C0"/>
                </a:outerShdw>
              </a:effectLst>
              <a:ea typeface="宋体" pitchFamily="2" charset="-122"/>
            </a:endParaRPr>
          </a:p>
          <a:p>
            <a:pPr marL="311468" indent="-308610" algn="just" defTabSz="639052">
              <a:spcBef>
                <a:spcPts val="410"/>
              </a:spcBef>
              <a:buFont typeface="Wingdings" pitchFamily="2" charset="2"/>
              <a:buChar char="Ø"/>
            </a:pPr>
            <a:r>
              <a:rPr lang="en-US" altLang="zh-CN" sz="2200" b="1" dirty="0">
                <a:effectLst>
                  <a:outerShdw blurRad="38100" dist="38100" dir="2700000" algn="tl">
                    <a:srgbClr val="C0C0C0"/>
                  </a:outerShdw>
                </a:effectLst>
                <a:ea typeface="宋体" pitchFamily="2" charset="-122"/>
              </a:rPr>
              <a:t>Feature Extraction</a:t>
            </a:r>
          </a:p>
          <a:p>
            <a:pPr marL="351473" lvl="1" indent="-351473" algn="just" defTabSz="639052">
              <a:buClr>
                <a:srgbClr val="C4AC1E"/>
              </a:buClr>
              <a:buFont typeface="Arial" pitchFamily="34" charset="0"/>
              <a:buChar char="■"/>
            </a:pPr>
            <a:r>
              <a:rPr lang="en-US" altLang="zh-CN" sz="2200" dirty="0">
                <a:ea typeface="宋体" pitchFamily="2" charset="-122"/>
              </a:rPr>
              <a:t>Down-sample images to a maximal side length of  200 (a good balance between structure information preservation and storage cost).</a:t>
            </a:r>
          </a:p>
          <a:p>
            <a:pPr marL="351473" lvl="1" indent="-351473" algn="just" defTabSz="639052">
              <a:buClr>
                <a:srgbClr val="C4AC1E"/>
              </a:buClr>
              <a:buFont typeface="Arial" pitchFamily="34" charset="0"/>
              <a:buChar char="■"/>
            </a:pPr>
            <a:r>
              <a:rPr lang="en-US" altLang="zh-CN" sz="2200" dirty="0">
                <a:ea typeface="宋体" pitchFamily="2" charset="-122"/>
              </a:rPr>
              <a:t>Detect object contours for each image (Berkeley Detector [4])</a:t>
            </a:r>
          </a:p>
          <a:p>
            <a:pPr marL="351473" lvl="1" indent="-351473" algn="just" defTabSz="639052">
              <a:buClr>
                <a:srgbClr val="C4AC1E"/>
              </a:buClr>
              <a:buFont typeface="Arial" pitchFamily="34" charset="0"/>
              <a:buChar char="■"/>
            </a:pPr>
            <a:r>
              <a:rPr lang="en-US" altLang="zh-CN" sz="2200" dirty="0">
                <a:ea typeface="宋体" pitchFamily="2" charset="-122"/>
              </a:rPr>
              <a:t>User sketch input window design (200 × 200)</a:t>
            </a:r>
          </a:p>
          <a:p>
            <a:pPr marL="351473" lvl="1" indent="-351473" algn="just" defTabSz="639052">
              <a:spcAft>
                <a:spcPts val="540"/>
              </a:spcAft>
              <a:buClr>
                <a:srgbClr val="C4AC1E"/>
              </a:buClr>
              <a:buFont typeface="Arial" pitchFamily="34" charset="0"/>
              <a:buChar char="■"/>
            </a:pPr>
            <a:r>
              <a:rPr lang="en-US" altLang="zh-CN" sz="2200" dirty="0">
                <a:ea typeface="宋体" pitchFamily="2" charset="-122"/>
              </a:rPr>
              <a:t>Extract the location (</a:t>
            </a:r>
            <a:r>
              <a:rPr lang="en-US" altLang="zh-CN" sz="2200" b="1" i="1" dirty="0">
                <a:ea typeface="宋体" pitchFamily="2" charset="-122"/>
              </a:rPr>
              <a:t>x, y) </a:t>
            </a:r>
            <a:r>
              <a:rPr lang="en-US" altLang="zh-CN" sz="2200" dirty="0">
                <a:ea typeface="宋体" pitchFamily="2" charset="-122"/>
              </a:rPr>
              <a:t>and orientation (</a:t>
            </a:r>
            <a:r>
              <a:rPr lang="el-GR" altLang="zh-CN" sz="2200" b="1" i="1" dirty="0">
                <a:ea typeface="宋体" pitchFamily="2" charset="-122"/>
              </a:rPr>
              <a:t>θ</a:t>
            </a:r>
            <a:r>
              <a:rPr lang="en-US" altLang="zh-CN" sz="2200" b="1" i="1" dirty="0">
                <a:ea typeface="宋体" pitchFamily="2" charset="-122"/>
              </a:rPr>
              <a:t>)</a:t>
            </a:r>
            <a:r>
              <a:rPr lang="en-US" altLang="zh-CN" sz="2200" dirty="0">
                <a:ea typeface="宋体" pitchFamily="2" charset="-122"/>
              </a:rPr>
              <a:t> of each pixel on the input sketch and contours of each image in the database.</a:t>
            </a:r>
          </a:p>
          <a:p>
            <a:pPr marL="308610" lvl="1" indent="-308610" algn="just" defTabSz="639052">
              <a:buFont typeface="Wingdings" pitchFamily="2" charset="2"/>
              <a:buChar char="Ø"/>
            </a:pPr>
            <a:r>
              <a:rPr lang="en-US" altLang="zh-CN" sz="2200" b="1" dirty="0">
                <a:effectLst>
                  <a:outerShdw blurRad="38100" dist="38100" dir="2700000" algn="tl">
                    <a:srgbClr val="C0C0C0"/>
                  </a:outerShdw>
                </a:effectLst>
                <a:ea typeface="宋体" pitchFamily="2" charset="-122"/>
              </a:rPr>
              <a:t>Shape Dictionary  Construction</a:t>
            </a:r>
          </a:p>
          <a:p>
            <a:pPr marL="351473" lvl="1" indent="-351473" algn="just" defTabSz="639052">
              <a:buClr>
                <a:srgbClr val="C4AC1E"/>
              </a:buClr>
              <a:buFont typeface="Arial" pitchFamily="34" charset="0"/>
              <a:buChar char="■"/>
            </a:pPr>
            <a:r>
              <a:rPr lang="en-US" altLang="zh-CN" sz="2200" dirty="0">
                <a:effectLst>
                  <a:outerShdw blurRad="38100" dist="38100" dir="2700000" algn="tl">
                    <a:srgbClr val="C0C0C0"/>
                  </a:outerShdw>
                </a:effectLst>
                <a:ea typeface="宋体" pitchFamily="2" charset="-122"/>
              </a:rPr>
              <a:t>Shape Word Representation: (</a:t>
            </a:r>
            <a:r>
              <a:rPr lang="en-US" altLang="zh-CN" sz="2200" b="1" dirty="0">
                <a:effectLst>
                  <a:outerShdw blurRad="38100" dist="38100" dir="2700000" algn="tl">
                    <a:srgbClr val="C0C0C0"/>
                  </a:outerShdw>
                </a:effectLst>
                <a:ea typeface="宋体" pitchFamily="2" charset="-122"/>
              </a:rPr>
              <a:t>x, y, </a:t>
            </a:r>
            <a:r>
              <a:rPr lang="el-GR" altLang="zh-CN" sz="2200" b="1" dirty="0">
                <a:effectLst>
                  <a:outerShdw blurRad="38100" dist="38100" dir="2700000" algn="tl">
                    <a:srgbClr val="C0C0C0"/>
                  </a:outerShdw>
                </a:effectLst>
                <a:ea typeface="宋体" pitchFamily="2" charset="-122"/>
              </a:rPr>
              <a:t>θ</a:t>
            </a:r>
            <a:r>
              <a:rPr lang="en-US" altLang="zh-CN" sz="2200" b="1" dirty="0">
                <a:effectLst>
                  <a:outerShdw blurRad="38100" dist="38100" dir="2700000" algn="tl">
                    <a:srgbClr val="C0C0C0"/>
                  </a:outerShdw>
                </a:effectLst>
                <a:ea typeface="宋体" pitchFamily="2" charset="-122"/>
              </a:rPr>
              <a:t>)</a:t>
            </a:r>
          </a:p>
          <a:p>
            <a:pPr marL="351473" lvl="1" indent="-351473" algn="just" defTabSz="639052">
              <a:buClr>
                <a:srgbClr val="C4AC1E"/>
              </a:buClr>
              <a:buFont typeface="Arial" pitchFamily="34" charset="0"/>
              <a:buChar char="■"/>
            </a:pPr>
            <a:r>
              <a:rPr lang="en-US" altLang="zh-CN" sz="2200" dirty="0">
                <a:effectLst>
                  <a:outerShdw blurRad="38100" dist="38100" dir="2700000" algn="tl">
                    <a:srgbClr val="C0C0C0"/>
                  </a:outerShdw>
                </a:effectLst>
                <a:ea typeface="宋体" pitchFamily="2" charset="-122"/>
              </a:rPr>
              <a:t>Location </a:t>
            </a:r>
            <a:r>
              <a:rPr lang="en-US" altLang="zh-CN" sz="2200" b="1" dirty="0">
                <a:effectLst>
                  <a:outerShdw blurRad="38100" dist="38100" dir="2700000" algn="tl">
                    <a:srgbClr val="C0C0C0"/>
                  </a:outerShdw>
                </a:effectLst>
                <a:ea typeface="宋体" pitchFamily="2" charset="-122"/>
              </a:rPr>
              <a:t>x, y: 1~200</a:t>
            </a:r>
          </a:p>
          <a:p>
            <a:pPr marL="351473" lvl="1" indent="-351473" algn="just" defTabSz="639052">
              <a:buClr>
                <a:srgbClr val="C4AC1E"/>
              </a:buClr>
              <a:buFont typeface="Arial" pitchFamily="34" charset="0"/>
              <a:buChar char="■"/>
            </a:pPr>
            <a:r>
              <a:rPr lang="en-US" sz="2200" dirty="0"/>
              <a:t>Orientation </a:t>
            </a:r>
            <a:r>
              <a:rPr lang="el-GR" altLang="zh-CN" sz="2200" b="1" dirty="0">
                <a:ea typeface="宋体" pitchFamily="2" charset="-122"/>
              </a:rPr>
              <a:t>θ</a:t>
            </a:r>
            <a:r>
              <a:rPr lang="en-US" altLang="zh-CN" sz="2200" b="1" dirty="0">
                <a:ea typeface="宋体" pitchFamily="2" charset="-122"/>
              </a:rPr>
              <a:t>: 1 </a:t>
            </a:r>
            <a:r>
              <a:rPr lang="el-GR" altLang="zh-CN" sz="2200" b="1" dirty="0">
                <a:ea typeface="宋体" pitchFamily="2" charset="-122"/>
              </a:rPr>
              <a:t>~</a:t>
            </a:r>
            <a:r>
              <a:rPr lang="en-US" altLang="zh-CN" sz="2200" b="1" dirty="0">
                <a:ea typeface="宋体" pitchFamily="2" charset="-122"/>
              </a:rPr>
              <a:t> 6 </a:t>
            </a:r>
            <a:r>
              <a:rPr lang="en-US" sz="2200" dirty="0"/>
              <a:t>(-15˚~15˚: 1; 15˚~45˚: 2; 45˚~75˚: 3; 75˚~105˚: 4; 105˚ ~135˚: 5; 135˚~165˚: 6) </a:t>
            </a:r>
          </a:p>
          <a:p>
            <a:pPr marL="351473" lvl="1" indent="-351473" algn="just" defTabSz="639052">
              <a:buClr>
                <a:srgbClr val="C4AC1E"/>
              </a:buClr>
              <a:buFont typeface="Arial" pitchFamily="34" charset="0"/>
              <a:buChar char="■"/>
            </a:pPr>
            <a:r>
              <a:rPr lang="en-US" sz="2200" dirty="0"/>
              <a:t>Dictionary Size: 200*200*6=240,000 shape words</a:t>
            </a:r>
          </a:p>
        </p:txBody>
      </p:sp>
      <p:grpSp>
        <p:nvGrpSpPr>
          <p:cNvPr id="9" name="Group 8"/>
          <p:cNvGrpSpPr/>
          <p:nvPr/>
        </p:nvGrpSpPr>
        <p:grpSpPr>
          <a:xfrm>
            <a:off x="8572500" y="5888350"/>
            <a:ext cx="8983980" cy="10963939"/>
            <a:chOff x="9525000" y="6907890"/>
            <a:chExt cx="9982200" cy="12182155"/>
          </a:xfrm>
        </p:grpSpPr>
        <p:pic>
          <p:nvPicPr>
            <p:cNvPr id="83" name="Picture 8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25000" y="6907890"/>
              <a:ext cx="9982200" cy="4596121"/>
            </a:xfrm>
            <a:prstGeom prst="rect">
              <a:avLst/>
            </a:prstGeom>
          </p:spPr>
        </p:pic>
        <p:pic>
          <p:nvPicPr>
            <p:cNvPr id="84" name="Picture 8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02333" y="13628449"/>
              <a:ext cx="8153400" cy="1746751"/>
            </a:xfrm>
            <a:prstGeom prst="rect">
              <a:avLst/>
            </a:prstGeom>
          </p:spPr>
        </p:pic>
        <p:pic>
          <p:nvPicPr>
            <p:cNvPr id="85" name="Picture 8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202333" y="17310645"/>
              <a:ext cx="8305800" cy="1779400"/>
            </a:xfrm>
            <a:prstGeom prst="rect">
              <a:avLst/>
            </a:prstGeom>
          </p:spPr>
        </p:pic>
      </p:grpSp>
      <p:sp>
        <p:nvSpPr>
          <p:cNvPr id="2089" name="Text Box 41"/>
          <p:cNvSpPr txBox="1">
            <a:spLocks noChangeArrowheads="1"/>
          </p:cNvSpPr>
          <p:nvPr/>
        </p:nvSpPr>
        <p:spPr bwMode="auto">
          <a:xfrm>
            <a:off x="18242281" y="16558811"/>
            <a:ext cx="6857999" cy="5444289"/>
          </a:xfrm>
          <a:prstGeom prst="rect">
            <a:avLst/>
          </a:prstGeom>
          <a:solidFill>
            <a:schemeClr val="bg1"/>
          </a:solidFill>
          <a:ln w="76200">
            <a:solidFill>
              <a:schemeClr val="tx1"/>
            </a:solidFill>
            <a:miter lim="800000"/>
            <a:headEnd/>
            <a:tailEnd/>
          </a:ln>
          <a:effectLst>
            <a:outerShdw blurRad="279400" dist="107763" dir="2700000" algn="ctr" rotWithShape="0">
              <a:schemeClr val="tx1"/>
            </a:outerShdw>
          </a:effectLst>
        </p:spPr>
        <p:txBody>
          <a:bodyPr wrap="square" lIns="319322" tIns="63865" rIns="319322" bIns="319322">
            <a:noAutofit/>
          </a:bodyPr>
          <a:lstStyle/>
          <a:p>
            <a:pPr marL="313006" algn="just"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a:p>
            <a:pPr marL="313006" defTabSz="639052"/>
            <a:endParaRPr lang="en-US" altLang="zh-CN" sz="2200" dirty="0">
              <a:ea typeface="宋体" pitchFamily="2" charset="-122"/>
            </a:endParaRPr>
          </a:p>
        </p:txBody>
      </p:sp>
      <p:sp>
        <p:nvSpPr>
          <p:cNvPr id="2081" name="Text Box 33"/>
          <p:cNvSpPr txBox="1">
            <a:spLocks noChangeArrowheads="1"/>
          </p:cNvSpPr>
          <p:nvPr/>
        </p:nvSpPr>
        <p:spPr bwMode="auto">
          <a:xfrm>
            <a:off x="25511761" y="5799884"/>
            <a:ext cx="6991917" cy="8298787"/>
          </a:xfrm>
          <a:prstGeom prst="rect">
            <a:avLst/>
          </a:prstGeom>
          <a:solidFill>
            <a:schemeClr val="bg1"/>
          </a:solidFill>
          <a:ln w="76200">
            <a:solidFill>
              <a:schemeClr val="tx1"/>
            </a:solidFill>
            <a:miter lim="800000"/>
            <a:headEnd/>
            <a:tailEnd/>
          </a:ln>
          <a:effectLst>
            <a:outerShdw blurRad="292100" dist="107763" dir="2700000" algn="ctr" rotWithShape="0">
              <a:schemeClr val="tx1"/>
            </a:outerShdw>
          </a:effectLst>
        </p:spPr>
        <p:txBody>
          <a:bodyPr wrap="square" lIns="319322" tIns="19160" rIns="319322" bIns="319322">
            <a:noAutofit/>
          </a:bodyPr>
          <a:lstStyle/>
          <a:p>
            <a:pPr marL="319527" indent="-6521" defTabSz="639052" eaLnBrk="0" hangingPunct="0">
              <a:lnSpc>
                <a:spcPct val="130000"/>
              </a:lnSpc>
              <a:spcBef>
                <a:spcPct val="50000"/>
              </a:spcBef>
            </a:pPr>
            <a:r>
              <a:rPr lang="en-US" altLang="zh-CN" sz="2200" dirty="0">
                <a:ea typeface="宋体" pitchFamily="2" charset="-122"/>
              </a:rPr>
              <a:t>  </a:t>
            </a:r>
            <a:endParaRPr lang="en-US" altLang="zh-CN" sz="2200" dirty="0">
              <a:ea typeface="宋体" pitchFamily="2" charset="-122"/>
            </a:endParaRPr>
          </a:p>
        </p:txBody>
      </p:sp>
      <p:pic>
        <p:nvPicPr>
          <p:cNvPr id="1045" name="Picture 21" descr="C:\Users\l_l91\Pictures\demo_images\plane_image.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750816" y="18162009"/>
            <a:ext cx="5757633" cy="3586528"/>
          </a:xfrm>
          <a:prstGeom prst="rect">
            <a:avLst/>
          </a:prstGeom>
          <a:noFill/>
          <a:extLst>
            <a:ext uri="{909E8E84-426E-40DD-AFC4-6F175D3DCCD1}">
              <a14:hiddenFill xmlns:a14="http://schemas.microsoft.com/office/drawing/2010/main">
                <a:solidFill>
                  <a:srgbClr val="FFFFFF"/>
                </a:solidFill>
              </a14:hiddenFill>
            </a:ext>
          </a:extLst>
        </p:spPr>
      </p:pic>
      <p:sp>
        <p:nvSpPr>
          <p:cNvPr id="2090" name="Text Box 42"/>
          <p:cNvSpPr txBox="1">
            <a:spLocks noChangeArrowheads="1"/>
          </p:cNvSpPr>
          <p:nvPr/>
        </p:nvSpPr>
        <p:spPr bwMode="auto">
          <a:xfrm>
            <a:off x="25511759" y="15767305"/>
            <a:ext cx="7067658" cy="3846575"/>
          </a:xfrm>
          <a:prstGeom prst="rect">
            <a:avLst/>
          </a:prstGeom>
          <a:solidFill>
            <a:schemeClr val="bg1"/>
          </a:solidFill>
          <a:ln w="76200">
            <a:solidFill>
              <a:schemeClr val="tx1"/>
            </a:solidFill>
            <a:miter lim="800000"/>
            <a:headEnd/>
            <a:tailEnd/>
          </a:ln>
          <a:effectLst>
            <a:outerShdw blurRad="292100" dist="107763" dir="2700000" algn="ctr" rotWithShape="0">
              <a:schemeClr val="tx1"/>
            </a:outerShdw>
          </a:effectLst>
        </p:spPr>
        <p:txBody>
          <a:bodyPr wrap="square" lIns="319322" tIns="63865" rIns="319322" bIns="319322">
            <a:noAutofit/>
          </a:bodyPr>
          <a:lstStyle/>
          <a:p>
            <a:pPr marL="62611" indent="-469508" algn="just" defTabSz="639052" eaLnBrk="0" hangingPunct="0">
              <a:lnSpc>
                <a:spcPct val="120000"/>
              </a:lnSpc>
              <a:spcBef>
                <a:spcPts val="822"/>
              </a:spcBef>
              <a:buClr>
                <a:srgbClr val="C4AC1E"/>
              </a:buClr>
              <a:buFont typeface="Wingdings" pitchFamily="2" charset="2"/>
              <a:buChar char="n"/>
            </a:pPr>
            <a:r>
              <a:rPr lang="en-US" altLang="zh-CN" sz="2200" dirty="0">
                <a:ea typeface="宋体" pitchFamily="2" charset="-122"/>
              </a:rPr>
              <a:t>Successful implementation of an edge pixel based inverted index algorithm for sketch based and similar image searching.</a:t>
            </a:r>
          </a:p>
          <a:p>
            <a:pPr marL="62611" indent="-469508" algn="just" defTabSz="639052" eaLnBrk="0" hangingPunct="0">
              <a:lnSpc>
                <a:spcPct val="120000"/>
              </a:lnSpc>
              <a:spcBef>
                <a:spcPts val="822"/>
              </a:spcBef>
              <a:buClr>
                <a:srgbClr val="C4AC1E"/>
              </a:buClr>
              <a:buFont typeface="Wingdings" pitchFamily="2" charset="2"/>
              <a:buChar char="n"/>
            </a:pPr>
            <a:r>
              <a:rPr lang="en-US" altLang="zh-CN" sz="2200" dirty="0">
                <a:ea typeface="宋体" pitchFamily="2" charset="-122"/>
              </a:rPr>
              <a:t>Plans to improve performance by enhancing our implementation to a two-way search.</a:t>
            </a:r>
          </a:p>
          <a:p>
            <a:pPr marL="62611" indent="-469508" algn="just" defTabSz="639052" eaLnBrk="0" hangingPunct="0">
              <a:lnSpc>
                <a:spcPct val="120000"/>
              </a:lnSpc>
              <a:spcBef>
                <a:spcPts val="822"/>
              </a:spcBef>
              <a:buClr>
                <a:srgbClr val="C4AC1E"/>
              </a:buClr>
              <a:buFont typeface="Wingdings" pitchFamily="2" charset="2"/>
              <a:buChar char="n"/>
            </a:pPr>
            <a:r>
              <a:rPr lang="en-US" altLang="zh-CN" sz="2200" dirty="0">
                <a:ea typeface="宋体" pitchFamily="2" charset="-122"/>
              </a:rPr>
              <a:t>Use this implementation of a state of the art solution as a benchmark when developing and testing our own original algorithm.</a:t>
            </a:r>
            <a:endParaRPr lang="en-US" altLang="zh-CN" sz="2200" dirty="0">
              <a:ea typeface="宋体" pitchFamily="2" charset="-122"/>
            </a:endParaRPr>
          </a:p>
        </p:txBody>
      </p:sp>
      <p:sp>
        <p:nvSpPr>
          <p:cNvPr id="2088" name="Text Box 40"/>
          <p:cNvSpPr txBox="1">
            <a:spLocks noChangeArrowheads="1"/>
          </p:cNvSpPr>
          <p:nvPr/>
        </p:nvSpPr>
        <p:spPr bwMode="auto">
          <a:xfrm>
            <a:off x="8298181" y="22920829"/>
            <a:ext cx="24254052" cy="1376087"/>
          </a:xfrm>
          <a:prstGeom prst="rect">
            <a:avLst/>
          </a:prstGeom>
          <a:solidFill>
            <a:schemeClr val="bg1"/>
          </a:solidFill>
          <a:ln w="76200">
            <a:solidFill>
              <a:schemeClr val="tx1"/>
            </a:solidFill>
            <a:miter lim="800000"/>
            <a:headEnd/>
            <a:tailEnd/>
          </a:ln>
          <a:effectLst>
            <a:outerShdw blurRad="292100" dist="107763" dir="2700000" algn="ctr" rotWithShape="0">
              <a:schemeClr val="tx1"/>
            </a:outerShdw>
          </a:effectLst>
        </p:spPr>
        <p:txBody>
          <a:bodyPr lIns="319322" tIns="63865" rIns="319322" bIns="319322">
            <a:noAutofit/>
          </a:bodyPr>
          <a:lstStyle/>
          <a:p>
            <a:pPr defTabSz="639052" eaLnBrk="0" hangingPunct="0">
              <a:spcBef>
                <a:spcPts val="1643"/>
              </a:spcBef>
            </a:pPr>
            <a:r>
              <a:rPr lang="en-US" altLang="zh-CN" sz="1600" dirty="0">
                <a:ea typeface="宋体" pitchFamily="2" charset="-122"/>
              </a:rPr>
              <a:t>[</a:t>
            </a:r>
            <a:r>
              <a:rPr lang="en-US" altLang="zh-CN" sz="1600" dirty="0">
                <a:ea typeface="宋体" pitchFamily="2" charset="-122"/>
              </a:rPr>
              <a:t>1]   </a:t>
            </a:r>
            <a:r>
              <a:rPr lang="en-US" altLang="zh-CN" sz="1600" dirty="0">
                <a:ea typeface="宋体" pitchFamily="2" charset="-122"/>
              </a:rPr>
              <a:t>Yang Cao, </a:t>
            </a:r>
            <a:r>
              <a:rPr lang="en-US" altLang="zh-CN" sz="1600" dirty="0" err="1">
                <a:ea typeface="宋体" pitchFamily="2" charset="-122"/>
              </a:rPr>
              <a:t>Changhu</a:t>
            </a:r>
            <a:r>
              <a:rPr lang="en-US" altLang="zh-CN" sz="1600" dirty="0">
                <a:ea typeface="宋体" pitchFamily="2" charset="-122"/>
              </a:rPr>
              <a:t> Wang, </a:t>
            </a:r>
            <a:r>
              <a:rPr lang="en-US" altLang="zh-CN" sz="1600" dirty="0" err="1">
                <a:ea typeface="宋体" pitchFamily="2" charset="-122"/>
              </a:rPr>
              <a:t>Liqing</a:t>
            </a:r>
            <a:r>
              <a:rPr lang="en-US" altLang="zh-CN" sz="1600" dirty="0">
                <a:ea typeface="宋体" pitchFamily="2" charset="-122"/>
              </a:rPr>
              <a:t> Zhang, Lei Zhang, “</a:t>
            </a:r>
            <a:r>
              <a:rPr lang="en-US" altLang="zh-CN" sz="1600" dirty="0" err="1">
                <a:ea typeface="宋体" pitchFamily="2" charset="-122"/>
              </a:rPr>
              <a:t>Edgel</a:t>
            </a:r>
            <a:r>
              <a:rPr lang="en-US" altLang="zh-CN" sz="1600" dirty="0">
                <a:ea typeface="宋体" pitchFamily="2" charset="-122"/>
              </a:rPr>
              <a:t> Index for Large-Scale Sketch-based Image Search,” International Conference of Computer Vision and Pattern Recognition, 2011.</a:t>
            </a:r>
          </a:p>
          <a:p>
            <a:pPr defTabSz="639052" eaLnBrk="0" hangingPunct="0"/>
            <a:r>
              <a:rPr lang="en-US" altLang="zh-CN" sz="1600" dirty="0">
                <a:effectLst>
                  <a:outerShdw blurRad="38100" dist="38100" dir="2700000" algn="tl">
                    <a:srgbClr val="C0C0C0"/>
                  </a:outerShdw>
                </a:effectLst>
                <a:ea typeface="宋体" pitchFamily="2" charset="-122"/>
              </a:rPr>
              <a:t>[2]   Caltech 256, http://www.vision.caltech.edu/Image_Datasets/Caltech256/</a:t>
            </a:r>
          </a:p>
          <a:p>
            <a:pPr defTabSz="639052" eaLnBrk="0" hangingPunct="0"/>
            <a:r>
              <a:rPr lang="en-US" altLang="zh-CN" sz="1600" dirty="0">
                <a:effectLst>
                  <a:outerShdw blurRad="38100" dist="38100" dir="2700000" algn="tl">
                    <a:srgbClr val="C0C0C0"/>
                  </a:outerShdw>
                </a:effectLst>
                <a:ea typeface="宋体" pitchFamily="2" charset="-122"/>
              </a:rPr>
              <a:t>[3]   ImageNet, http://www.image-net.org/</a:t>
            </a:r>
          </a:p>
          <a:p>
            <a:pPr defTabSz="639052" eaLnBrk="0" hangingPunct="0"/>
            <a:r>
              <a:rPr lang="en-US" altLang="zh-CN" sz="1600" dirty="0">
                <a:effectLst>
                  <a:outerShdw blurRad="38100" dist="38100" dir="2700000" algn="tl">
                    <a:srgbClr val="C0C0C0"/>
                  </a:outerShdw>
                </a:effectLst>
                <a:ea typeface="宋体" pitchFamily="2" charset="-122"/>
              </a:rPr>
              <a:t>[4]   D. R. Martin, C. C. </a:t>
            </a:r>
            <a:r>
              <a:rPr lang="en-US" altLang="zh-CN" sz="1600" dirty="0" err="1">
                <a:effectLst>
                  <a:outerShdw blurRad="38100" dist="38100" dir="2700000" algn="tl">
                    <a:srgbClr val="C0C0C0"/>
                  </a:outerShdw>
                </a:effectLst>
                <a:ea typeface="宋体" pitchFamily="2" charset="-122"/>
              </a:rPr>
              <a:t>Fowlkes</a:t>
            </a:r>
            <a:r>
              <a:rPr lang="en-US" altLang="zh-CN" sz="1600" dirty="0">
                <a:effectLst>
                  <a:outerShdw blurRad="38100" dist="38100" dir="2700000" algn="tl">
                    <a:srgbClr val="C0C0C0"/>
                  </a:outerShdw>
                </a:effectLst>
                <a:ea typeface="宋体" pitchFamily="2" charset="-122"/>
              </a:rPr>
              <a:t>, and J. Malik. “Learning to detect natural image boundaries using local brightness, color, and texture cues”. </a:t>
            </a:r>
            <a:r>
              <a:rPr lang="en-US" altLang="zh-CN" sz="1600" i="1" dirty="0">
                <a:effectLst>
                  <a:outerShdw blurRad="38100" dist="38100" dir="2700000" algn="tl">
                    <a:srgbClr val="C0C0C0"/>
                  </a:outerShdw>
                </a:effectLst>
                <a:ea typeface="宋体" pitchFamily="2" charset="-122"/>
              </a:rPr>
              <a:t>PAMI</a:t>
            </a:r>
            <a:r>
              <a:rPr lang="en-US" altLang="zh-CN" sz="1600" dirty="0">
                <a:effectLst>
                  <a:outerShdw blurRad="38100" dist="38100" dir="2700000" algn="tl">
                    <a:srgbClr val="C0C0C0"/>
                  </a:outerShdw>
                </a:effectLst>
                <a:ea typeface="宋体" pitchFamily="2" charset="-122"/>
              </a:rPr>
              <a:t>, 2004.</a:t>
            </a:r>
            <a:endParaRPr lang="en-US" altLang="zh-CN" sz="1600" dirty="0">
              <a:effectLst>
                <a:outerShdw blurRad="38100" dist="38100" dir="2700000" algn="tl">
                  <a:srgbClr val="C0C0C0"/>
                </a:outerShdw>
              </a:effectLst>
              <a:ea typeface="宋体" pitchFamily="2" charset="-122"/>
            </a:endParaRPr>
          </a:p>
        </p:txBody>
      </p:sp>
      <p:sp>
        <p:nvSpPr>
          <p:cNvPr id="12" name="TextBox 11"/>
          <p:cNvSpPr txBox="1"/>
          <p:nvPr/>
        </p:nvSpPr>
        <p:spPr>
          <a:xfrm>
            <a:off x="18642133" y="17007841"/>
            <a:ext cx="5975000" cy="760208"/>
          </a:xfrm>
          <a:prstGeom prst="rect">
            <a:avLst/>
          </a:prstGeom>
          <a:noFill/>
        </p:spPr>
        <p:txBody>
          <a:bodyPr wrap="square" lIns="82296" tIns="41148" rIns="82296" bIns="41148" rtlCol="0">
            <a:spAutoFit/>
          </a:bodyPr>
          <a:lstStyle/>
          <a:p>
            <a:pPr marL="308610" indent="-308610">
              <a:buClr>
                <a:srgbClr val="C4AC1E"/>
              </a:buClr>
              <a:buFont typeface="Wingdings" pitchFamily="2" charset="2"/>
              <a:buChar char="§"/>
            </a:pPr>
            <a:r>
              <a:rPr lang="en-US" sz="2200" dirty="0"/>
              <a:t>A simple interface with a window to sketch or upload, with results displayed to the right.</a:t>
            </a:r>
          </a:p>
        </p:txBody>
      </p:sp>
      <p:sp>
        <p:nvSpPr>
          <p:cNvPr id="13" name="TextBox 12"/>
          <p:cNvSpPr txBox="1"/>
          <p:nvPr/>
        </p:nvSpPr>
        <p:spPr>
          <a:xfrm>
            <a:off x="25808601" y="13031457"/>
            <a:ext cx="6473122" cy="760208"/>
          </a:xfrm>
          <a:prstGeom prst="rect">
            <a:avLst/>
          </a:prstGeom>
          <a:noFill/>
        </p:spPr>
        <p:txBody>
          <a:bodyPr wrap="square" lIns="82296" tIns="41148" rIns="82296" bIns="41148" rtlCol="0">
            <a:spAutoFit/>
          </a:bodyPr>
          <a:lstStyle/>
          <a:p>
            <a:pPr marL="308610" indent="-308610">
              <a:buClr>
                <a:srgbClr val="C4AC1E"/>
              </a:buClr>
              <a:buFont typeface="Wingdings" pitchFamily="2" charset="2"/>
              <a:buChar char="§"/>
            </a:pPr>
            <a:r>
              <a:rPr lang="en-US" sz="2200" dirty="0"/>
              <a:t>Good results with simple shapes &amp; sketches.</a:t>
            </a:r>
          </a:p>
          <a:p>
            <a:pPr marL="308610" indent="-308610">
              <a:buClr>
                <a:srgbClr val="C4AC1E"/>
              </a:buClr>
              <a:buFont typeface="Wingdings" pitchFamily="2" charset="2"/>
              <a:buChar char="§"/>
            </a:pPr>
            <a:r>
              <a:rPr lang="en-US" sz="2200" dirty="0"/>
              <a:t>Excellent speed scalable in to the millions.</a:t>
            </a:r>
          </a:p>
        </p:txBody>
      </p:sp>
      <p:sp>
        <p:nvSpPr>
          <p:cNvPr id="2150" name="Text Box 102"/>
          <p:cNvSpPr txBox="1">
            <a:spLocks noChangeArrowheads="1"/>
          </p:cNvSpPr>
          <p:nvPr/>
        </p:nvSpPr>
        <p:spPr bwMode="auto">
          <a:xfrm>
            <a:off x="25530818" y="20012536"/>
            <a:ext cx="7032388" cy="1014503"/>
          </a:xfrm>
          <a:prstGeom prst="rect">
            <a:avLst/>
          </a:prstGeom>
          <a:solidFill>
            <a:srgbClr val="BAEA6C"/>
          </a:solidFill>
          <a:ln w="76200">
            <a:solidFill>
              <a:schemeClr val="tx1"/>
            </a:solidFill>
            <a:miter lim="800000"/>
            <a:headEnd/>
            <a:tailEnd/>
          </a:ln>
          <a:effectLst>
            <a:outerShdw blurRad="304800" dist="107763" dir="2700000" algn="ctr" rotWithShape="0">
              <a:schemeClr val="tx1"/>
            </a:outerShdw>
          </a:effectLst>
        </p:spPr>
        <p:txBody>
          <a:bodyPr wrap="square" lIns="319322" tIns="191594" rIns="319322" bIns="319322" anchor="ctr" anchorCtr="0">
            <a:spAutoFit/>
          </a:bodyPr>
          <a:lstStyle/>
          <a:p>
            <a:pPr marL="319527" indent="-6521" algn="ctr" defTabSz="639052" eaLnBrk="0" hangingPunct="0">
              <a:spcBef>
                <a:spcPct val="50000"/>
              </a:spcBef>
            </a:pPr>
            <a:r>
              <a:rPr lang="en-US" altLang="zh-CN" sz="3200" b="1" dirty="0">
                <a:latin typeface="Copperplate Gothic Bold" pitchFamily="34" charset="0"/>
                <a:ea typeface="宋体" pitchFamily="2" charset="-122"/>
              </a:rPr>
              <a:t>Acknowledgements</a:t>
            </a:r>
            <a:endParaRPr lang="en-US" altLang="zh-CN" sz="3200" b="1" dirty="0">
              <a:latin typeface="Copperplate Gothic Bold" pitchFamily="34" charset="0"/>
              <a:ea typeface="宋体" pitchFamily="2" charset="-122"/>
            </a:endParaRPr>
          </a:p>
        </p:txBody>
      </p:sp>
      <p:sp>
        <p:nvSpPr>
          <p:cNvPr id="2100" name="Text Box 52"/>
          <p:cNvSpPr txBox="1">
            <a:spLocks noChangeArrowheads="1"/>
          </p:cNvSpPr>
          <p:nvPr/>
        </p:nvSpPr>
        <p:spPr bwMode="auto">
          <a:xfrm>
            <a:off x="25530817" y="21035040"/>
            <a:ext cx="7032388" cy="968060"/>
          </a:xfrm>
          <a:prstGeom prst="rect">
            <a:avLst/>
          </a:prstGeom>
          <a:solidFill>
            <a:schemeClr val="bg1"/>
          </a:solidFill>
          <a:ln w="76200">
            <a:solidFill>
              <a:schemeClr val="tx1"/>
            </a:solidFill>
            <a:miter lim="800000"/>
            <a:headEnd/>
            <a:tailEnd/>
          </a:ln>
          <a:effectLst>
            <a:outerShdw blurRad="292100" dist="107763" dir="2700000" algn="ctr" rotWithShape="0">
              <a:schemeClr val="tx1"/>
            </a:outerShdw>
          </a:effectLst>
        </p:spPr>
        <p:txBody>
          <a:bodyPr wrap="square" lIns="319322" tIns="63865" rIns="319322" bIns="319322">
            <a:noAutofit/>
          </a:bodyPr>
          <a:lstStyle/>
          <a:p>
            <a:pPr algn="just" defTabSz="639052" eaLnBrk="0" hangingPunct="0">
              <a:spcBef>
                <a:spcPts val="0"/>
              </a:spcBef>
            </a:pPr>
            <a:r>
              <a:rPr lang="en-US" altLang="zh-CN" sz="2100" dirty="0">
                <a:ea typeface="宋体" pitchFamily="2" charset="-122"/>
              </a:rPr>
              <a:t>This research is supported by the NSF REU Program and Texas State University.  </a:t>
            </a:r>
            <a:endParaRPr lang="zh-CN" altLang="en-US" sz="2100" dirty="0">
              <a:ea typeface="宋体" pitchFamily="2" charset="-122"/>
            </a:endParaRPr>
          </a:p>
        </p:txBody>
      </p:sp>
      <p:pic>
        <p:nvPicPr>
          <p:cNvPr id="1052" name="Picture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706306" y="6604196"/>
            <a:ext cx="6602826" cy="530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19688"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19688"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TotalTime>
  <Words>911</Words>
  <Application>Microsoft Office PowerPoint</Application>
  <PresentationFormat>Custom</PresentationFormat>
  <Paragraphs>132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HSC Communications Production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ComPro Windows Version</dc:creator>
  <cp:lastModifiedBy>Windows User</cp:lastModifiedBy>
  <cp:revision>342</cp:revision>
  <dcterms:created xsi:type="dcterms:W3CDTF">2003-01-27T15:32:07Z</dcterms:created>
  <dcterms:modified xsi:type="dcterms:W3CDTF">2012-08-02T03:42:44Z</dcterms:modified>
</cp:coreProperties>
</file>